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3"/>
  </p:notesMasterIdLst>
  <p:sldIdLst>
    <p:sldId id="256" r:id="rId2"/>
    <p:sldId id="261" r:id="rId3"/>
    <p:sldId id="262" r:id="rId4"/>
    <p:sldId id="259" r:id="rId5"/>
    <p:sldId id="269" r:id="rId6"/>
    <p:sldId id="266" r:id="rId7"/>
    <p:sldId id="270" r:id="rId8"/>
    <p:sldId id="282" r:id="rId9"/>
    <p:sldId id="284" r:id="rId10"/>
    <p:sldId id="283" r:id="rId11"/>
    <p:sldId id="285" r:id="rId12"/>
    <p:sldId id="286" r:id="rId13"/>
    <p:sldId id="287" r:id="rId14"/>
    <p:sldId id="289" r:id="rId15"/>
    <p:sldId id="292" r:id="rId16"/>
    <p:sldId id="264" r:id="rId17"/>
    <p:sldId id="265" r:id="rId18"/>
    <p:sldId id="288" r:id="rId19"/>
    <p:sldId id="290" r:id="rId20"/>
    <p:sldId id="276" r:id="rId21"/>
    <p:sldId id="281" r:id="rId22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4"/>
      <p:bold r:id="rId25"/>
      <p:italic r:id="rId26"/>
      <p:boldItalic r:id="rId27"/>
    </p:embeddedFont>
    <p:embeddedFont>
      <p:font typeface="Bebas Neue" panose="020B0606020202050201" pitchFamily="34" charset="0"/>
      <p:regular r:id="rId28"/>
    </p:embeddedFont>
    <p:embeddedFont>
      <p:font typeface="Poppins" panose="000005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orient="horz" pos="2859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74747"/>
    <a:srgbClr val="F4CD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D15A91-0701-4852-B6DF-5D4A83C53525}">
  <a:tblStyle styleId="{11D15A91-0701-4852-B6DF-5D4A83C535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>
        <p:scale>
          <a:sx n="100" d="100"/>
          <a:sy n="100" d="100"/>
        </p:scale>
        <p:origin x="835" y="216"/>
      </p:cViewPr>
      <p:guideLst>
        <p:guide orient="horz" pos="1620"/>
        <p:guide pos="2880"/>
        <p:guide orient="horz" pos="28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ockia jerin" userId="9e3db52db5622868" providerId="LiveId" clId="{B9098A2A-4A72-414D-8FA7-311626D916A0}"/>
    <pc:docChg chg="undo custSel modSld">
      <pc:chgData name="arockia jerin" userId="9e3db52db5622868" providerId="LiveId" clId="{B9098A2A-4A72-414D-8FA7-311626D916A0}" dt="2025-05-28T05:35:10.457" v="41" actId="6559"/>
      <pc:docMkLst>
        <pc:docMk/>
      </pc:docMkLst>
      <pc:sldChg chg="modSp mod">
        <pc:chgData name="arockia jerin" userId="9e3db52db5622868" providerId="LiveId" clId="{B9098A2A-4A72-414D-8FA7-311626D916A0}" dt="2025-05-28T05:34:01.791" v="8" actId="6559"/>
        <pc:sldMkLst>
          <pc:docMk/>
          <pc:sldMk cId="0" sldId="256"/>
        </pc:sldMkLst>
        <pc:spChg chg="mod">
          <ac:chgData name="arockia jerin" userId="9e3db52db5622868" providerId="LiveId" clId="{B9098A2A-4A72-414D-8FA7-311626D916A0}" dt="2025-05-28T05:34:01.791" v="8" actId="6559"/>
          <ac:spMkLst>
            <pc:docMk/>
            <pc:sldMk cId="0" sldId="256"/>
            <ac:spMk id="208" creationId="{00000000-0000-0000-0000-000000000000}"/>
          </ac:spMkLst>
        </pc:spChg>
      </pc:sldChg>
      <pc:sldChg chg="modSp mod">
        <pc:chgData name="arockia jerin" userId="9e3db52db5622868" providerId="LiveId" clId="{B9098A2A-4A72-414D-8FA7-311626D916A0}" dt="2025-05-28T05:35:10.457" v="41" actId="6559"/>
        <pc:sldMkLst>
          <pc:docMk/>
          <pc:sldMk cId="0" sldId="262"/>
        </pc:sldMkLst>
        <pc:spChg chg="mod">
          <ac:chgData name="arockia jerin" userId="9e3db52db5622868" providerId="LiveId" clId="{B9098A2A-4A72-414D-8FA7-311626D916A0}" dt="2025-05-28T05:35:10.457" v="41" actId="6559"/>
          <ac:spMkLst>
            <pc:docMk/>
            <pc:sldMk cId="0" sldId="262"/>
            <ac:spMk id="59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2152957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2829c33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22829c33b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41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118d152111a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118d152111a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31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18898af35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18898af35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88416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18898af35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18898af35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88416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18898af35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18898af35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8841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18d152111a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118d152111a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0383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18898af3b6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18898af3b6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48063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g125f91714c0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" name="Google Shape;1223;g125f91714c0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28681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g11f924e3519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8" name="Google Shape;1298;g11f924e3519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9608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0f9e629e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0f9e629e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2012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0f9e629ec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10f9e629ec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9854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3047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144bace400e_3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144bace400e_3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05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11f924e3519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11f924e3519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954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118d152111a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118d152111a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316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118d152111a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118d152111a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316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118d152111a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118d152111a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31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886200"/>
            <a:ext cx="4304700" cy="255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445800"/>
            <a:ext cx="2514000" cy="8115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>
            <a:spLocks noGrp="1"/>
          </p:cNvSpPr>
          <p:nvPr>
            <p:ph type="title" hasCustomPrompt="1"/>
          </p:nvPr>
        </p:nvSpPr>
        <p:spPr>
          <a:xfrm>
            <a:off x="3398700" y="1402225"/>
            <a:ext cx="2346600" cy="1096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69" name="Google Shape;169;p24"/>
          <p:cNvSpPr txBox="1">
            <a:spLocks noGrp="1"/>
          </p:cNvSpPr>
          <p:nvPr>
            <p:ph type="subTitle" idx="1"/>
          </p:nvPr>
        </p:nvSpPr>
        <p:spPr>
          <a:xfrm flipH="1">
            <a:off x="3398700" y="2633476"/>
            <a:ext cx="2346600" cy="1069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70" name="Google Shape;170;p24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02238"/>
            <a:ext cx="2346600" cy="1096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71" name="Google Shape;171;p24"/>
          <p:cNvSpPr txBox="1">
            <a:spLocks noGrp="1"/>
          </p:cNvSpPr>
          <p:nvPr>
            <p:ph type="subTitle" idx="3"/>
          </p:nvPr>
        </p:nvSpPr>
        <p:spPr>
          <a:xfrm flipH="1">
            <a:off x="720000" y="2633288"/>
            <a:ext cx="2346600" cy="1069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72" name="Google Shape;172;p24"/>
          <p:cNvSpPr txBox="1">
            <a:spLocks noGrp="1"/>
          </p:cNvSpPr>
          <p:nvPr>
            <p:ph type="title" idx="4" hasCustomPrompt="1"/>
          </p:nvPr>
        </p:nvSpPr>
        <p:spPr>
          <a:xfrm>
            <a:off x="6077400" y="1402250"/>
            <a:ext cx="2346600" cy="1096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73" name="Google Shape;173;p24"/>
          <p:cNvSpPr txBox="1">
            <a:spLocks noGrp="1"/>
          </p:cNvSpPr>
          <p:nvPr>
            <p:ph type="subTitle" idx="5"/>
          </p:nvPr>
        </p:nvSpPr>
        <p:spPr>
          <a:xfrm flipH="1">
            <a:off x="6077400" y="2633700"/>
            <a:ext cx="2346600" cy="1069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74" name="Google Shape;174;p24"/>
          <p:cNvSpPr txBox="1">
            <a:spLocks noGrp="1"/>
          </p:cNvSpPr>
          <p:nvPr>
            <p:ph type="subTitle" idx="6"/>
          </p:nvPr>
        </p:nvSpPr>
        <p:spPr>
          <a:xfrm>
            <a:off x="720000" y="3865021"/>
            <a:ext cx="2346600" cy="67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4"/>
          <p:cNvSpPr txBox="1">
            <a:spLocks noGrp="1"/>
          </p:cNvSpPr>
          <p:nvPr>
            <p:ph type="subTitle" idx="7"/>
          </p:nvPr>
        </p:nvSpPr>
        <p:spPr>
          <a:xfrm>
            <a:off x="3398698" y="3865095"/>
            <a:ext cx="2346600" cy="67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4"/>
          <p:cNvSpPr txBox="1">
            <a:spLocks noGrp="1"/>
          </p:cNvSpPr>
          <p:nvPr>
            <p:ph type="subTitle" idx="8"/>
          </p:nvPr>
        </p:nvSpPr>
        <p:spPr>
          <a:xfrm>
            <a:off x="6077400" y="3865171"/>
            <a:ext cx="2346600" cy="67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4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4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4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5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5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6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6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795975" y="1407125"/>
            <a:ext cx="4147500" cy="29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715100" y="889575"/>
            <a:ext cx="3468600" cy="841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715167" y="1963654"/>
            <a:ext cx="3468600" cy="218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>
            <a:spLocks noGrp="1"/>
          </p:cNvSpPr>
          <p:nvPr>
            <p:ph type="pic" idx="2"/>
          </p:nvPr>
        </p:nvSpPr>
        <p:spPr>
          <a:xfrm>
            <a:off x="0" y="-137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xfrm>
            <a:off x="3876600" y="3421400"/>
            <a:ext cx="4547400" cy="11871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2" hasCustomPrompt="1"/>
          </p:nvPr>
        </p:nvSpPr>
        <p:spPr>
          <a:xfrm>
            <a:off x="1225013" y="1257325"/>
            <a:ext cx="741900" cy="1057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1966913" y="1830034"/>
            <a:ext cx="2811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1225013" y="2399500"/>
            <a:ext cx="741900" cy="1057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4"/>
          </p:nvPr>
        </p:nvSpPr>
        <p:spPr>
          <a:xfrm>
            <a:off x="1966913" y="2972204"/>
            <a:ext cx="2811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 hasCustomPrompt="1"/>
          </p:nvPr>
        </p:nvSpPr>
        <p:spPr>
          <a:xfrm>
            <a:off x="4875688" y="1257325"/>
            <a:ext cx="741900" cy="1057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6"/>
          </p:nvPr>
        </p:nvSpPr>
        <p:spPr>
          <a:xfrm>
            <a:off x="5617538" y="1830035"/>
            <a:ext cx="2811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4875688" y="2399500"/>
            <a:ext cx="741900" cy="1057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8"/>
          </p:nvPr>
        </p:nvSpPr>
        <p:spPr>
          <a:xfrm>
            <a:off x="5617598" y="2972205"/>
            <a:ext cx="2811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9"/>
          </p:nvPr>
        </p:nvSpPr>
        <p:spPr>
          <a:xfrm>
            <a:off x="1966913" y="1257325"/>
            <a:ext cx="2811300" cy="572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3"/>
          </p:nvPr>
        </p:nvSpPr>
        <p:spPr>
          <a:xfrm>
            <a:off x="1966913" y="2399496"/>
            <a:ext cx="2811300" cy="572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4"/>
          </p:nvPr>
        </p:nvSpPr>
        <p:spPr>
          <a:xfrm>
            <a:off x="5617598" y="1257325"/>
            <a:ext cx="2811300" cy="572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5"/>
          </p:nvPr>
        </p:nvSpPr>
        <p:spPr>
          <a:xfrm>
            <a:off x="5617598" y="2399495"/>
            <a:ext cx="2811300" cy="572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6" hasCustomPrompt="1"/>
          </p:nvPr>
        </p:nvSpPr>
        <p:spPr>
          <a:xfrm>
            <a:off x="1225013" y="3541675"/>
            <a:ext cx="741900" cy="1057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7"/>
          </p:nvPr>
        </p:nvSpPr>
        <p:spPr>
          <a:xfrm>
            <a:off x="1966913" y="4114375"/>
            <a:ext cx="2811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18" hasCustomPrompt="1"/>
          </p:nvPr>
        </p:nvSpPr>
        <p:spPr>
          <a:xfrm>
            <a:off x="4875688" y="3541625"/>
            <a:ext cx="741900" cy="1057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9"/>
          </p:nvPr>
        </p:nvSpPr>
        <p:spPr>
          <a:xfrm>
            <a:off x="5617598" y="4114375"/>
            <a:ext cx="2811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20"/>
          </p:nvPr>
        </p:nvSpPr>
        <p:spPr>
          <a:xfrm>
            <a:off x="1966913" y="3541666"/>
            <a:ext cx="2811300" cy="572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1"/>
          </p:nvPr>
        </p:nvSpPr>
        <p:spPr>
          <a:xfrm>
            <a:off x="5617598" y="3541665"/>
            <a:ext cx="2811300" cy="572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subTitle" idx="1"/>
          </p:nvPr>
        </p:nvSpPr>
        <p:spPr>
          <a:xfrm>
            <a:off x="1190250" y="2297225"/>
            <a:ext cx="1791000" cy="673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2"/>
          </p:nvPr>
        </p:nvSpPr>
        <p:spPr>
          <a:xfrm>
            <a:off x="1190250" y="3036875"/>
            <a:ext cx="1791000" cy="12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3"/>
          </p:nvPr>
        </p:nvSpPr>
        <p:spPr>
          <a:xfrm>
            <a:off x="3676500" y="3036875"/>
            <a:ext cx="1791000" cy="12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4"/>
          </p:nvPr>
        </p:nvSpPr>
        <p:spPr>
          <a:xfrm>
            <a:off x="6162750" y="3036875"/>
            <a:ext cx="1791000" cy="12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5"/>
          </p:nvPr>
        </p:nvSpPr>
        <p:spPr>
          <a:xfrm>
            <a:off x="3676500" y="2297225"/>
            <a:ext cx="1791000" cy="673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6"/>
          </p:nvPr>
        </p:nvSpPr>
        <p:spPr>
          <a:xfrm>
            <a:off x="6162750" y="2297225"/>
            <a:ext cx="1791000" cy="673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9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subTitle" idx="1"/>
          </p:nvPr>
        </p:nvSpPr>
        <p:spPr>
          <a:xfrm>
            <a:off x="2451324" y="1351650"/>
            <a:ext cx="4939500" cy="526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2"/>
          </p:nvPr>
        </p:nvSpPr>
        <p:spPr>
          <a:xfrm>
            <a:off x="2451324" y="2458625"/>
            <a:ext cx="4939500" cy="526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3"/>
          </p:nvPr>
        </p:nvSpPr>
        <p:spPr>
          <a:xfrm>
            <a:off x="2451324" y="3565600"/>
            <a:ext cx="4939500" cy="526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4"/>
          </p:nvPr>
        </p:nvSpPr>
        <p:spPr>
          <a:xfrm>
            <a:off x="2451324" y="1866400"/>
            <a:ext cx="49395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5"/>
          </p:nvPr>
        </p:nvSpPr>
        <p:spPr>
          <a:xfrm>
            <a:off x="2451324" y="2973350"/>
            <a:ext cx="49395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6"/>
          </p:nvPr>
        </p:nvSpPr>
        <p:spPr>
          <a:xfrm>
            <a:off x="2451324" y="4080300"/>
            <a:ext cx="49395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0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subTitle" idx="1"/>
          </p:nvPr>
        </p:nvSpPr>
        <p:spPr>
          <a:xfrm>
            <a:off x="1500000" y="1524300"/>
            <a:ext cx="3072000" cy="52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2"/>
          </p:nvPr>
        </p:nvSpPr>
        <p:spPr>
          <a:xfrm>
            <a:off x="1500000" y="2068650"/>
            <a:ext cx="3072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ubTitle" idx="3"/>
          </p:nvPr>
        </p:nvSpPr>
        <p:spPr>
          <a:xfrm>
            <a:off x="5277281" y="2068650"/>
            <a:ext cx="3072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subTitle" idx="4"/>
          </p:nvPr>
        </p:nvSpPr>
        <p:spPr>
          <a:xfrm>
            <a:off x="1500000" y="3733575"/>
            <a:ext cx="3072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subTitle" idx="5"/>
          </p:nvPr>
        </p:nvSpPr>
        <p:spPr>
          <a:xfrm>
            <a:off x="5277281" y="3733575"/>
            <a:ext cx="3072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6"/>
          </p:nvPr>
        </p:nvSpPr>
        <p:spPr>
          <a:xfrm>
            <a:off x="1500000" y="3189228"/>
            <a:ext cx="3072000" cy="52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subTitle" idx="7"/>
          </p:nvPr>
        </p:nvSpPr>
        <p:spPr>
          <a:xfrm>
            <a:off x="5277288" y="1524300"/>
            <a:ext cx="3072000" cy="52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subTitle" idx="8"/>
          </p:nvPr>
        </p:nvSpPr>
        <p:spPr>
          <a:xfrm>
            <a:off x="5277288" y="3189228"/>
            <a:ext cx="3072000" cy="52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6" r:id="rId4"/>
    <p:sldLayoutId id="2147483658" r:id="rId5"/>
    <p:sldLayoutId id="2147483659" r:id="rId6"/>
    <p:sldLayoutId id="2147483665" r:id="rId7"/>
    <p:sldLayoutId id="2147483666" r:id="rId8"/>
    <p:sldLayoutId id="2147483668" r:id="rId9"/>
    <p:sldLayoutId id="2147483670" r:id="rId10"/>
    <p:sldLayoutId id="2147483671" r:id="rId11"/>
    <p:sldLayoutId id="2147483672" r:id="rId12"/>
    <p:sldLayoutId id="2147483674" r:id="rId13"/>
    <p:sldLayoutId id="2147483675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>
            <a:spLocks noGrp="1"/>
          </p:cNvSpPr>
          <p:nvPr>
            <p:ph type="ctrTitle"/>
          </p:nvPr>
        </p:nvSpPr>
        <p:spPr>
          <a:xfrm>
            <a:off x="308225" y="814090"/>
            <a:ext cx="5241835" cy="25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CT Lung </a:t>
            </a:r>
            <a:r>
              <a:rPr lang="en" sz="4400" spc="300" dirty="0"/>
              <a:t>Cancer</a:t>
            </a:r>
            <a:r>
              <a:rPr lang="en" sz="4400" dirty="0"/>
              <a:t> </a:t>
            </a:r>
            <a:r>
              <a:rPr lang="en" sz="4400" spc="300" dirty="0"/>
              <a:t>Prediction</a:t>
            </a:r>
            <a:r>
              <a:rPr lang="en" sz="4400" b="1" spc="300" dirty="0">
                <a:solidFill>
                  <a:schemeClr val="dk1"/>
                </a:solidFill>
              </a:rPr>
              <a:t> </a:t>
            </a:r>
            <a:r>
              <a:rPr lang="en" sz="4400" b="0" dirty="0">
                <a:solidFill>
                  <a:schemeClr val="dk1"/>
                </a:solidFill>
              </a:rPr>
              <a:t>using CNN</a:t>
            </a:r>
            <a:endParaRPr sz="4400" b="0" dirty="0">
              <a:solidFill>
                <a:schemeClr val="dk1"/>
              </a:solidFill>
            </a:endParaRPr>
          </a:p>
        </p:txBody>
      </p:sp>
      <p:sp>
        <p:nvSpPr>
          <p:cNvPr id="209" name="Google Shape;209;p33"/>
          <p:cNvSpPr txBox="1">
            <a:spLocks noGrp="1"/>
          </p:cNvSpPr>
          <p:nvPr>
            <p:ph type="subTitle" idx="1"/>
          </p:nvPr>
        </p:nvSpPr>
        <p:spPr>
          <a:xfrm>
            <a:off x="472609" y="3896052"/>
            <a:ext cx="3154721" cy="8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IN" dirty="0">
                <a:solidFill>
                  <a:srgbClr val="000000"/>
                </a:solidFill>
                <a:latin typeface="Barlow" panose="020B0604020202020204" charset="0"/>
                <a:cs typeface="Times New Roman" panose="02020603050405020304" pitchFamily="18" charset="0"/>
              </a:rPr>
              <a:t>Project Guide</a:t>
            </a:r>
            <a:r>
              <a:rPr lang="en" dirty="0">
                <a:solidFill>
                  <a:srgbClr val="000000"/>
                </a:solidFill>
                <a:latin typeface="Barlow" panose="020B0604020202020204" charset="0"/>
                <a:cs typeface="Times New Roman" panose="02020603050405020304" pitchFamily="18" charset="0"/>
              </a:rPr>
              <a:t>:</a:t>
            </a:r>
            <a:r>
              <a:rPr lang="en" dirty="0">
                <a:solidFill>
                  <a:srgbClr val="000000"/>
                </a:solidFill>
                <a:latin typeface="Barlow" panose="020B0604020202020204" charset="0"/>
              </a:rPr>
              <a:t> </a:t>
            </a:r>
          </a:p>
          <a:p>
            <a:pPr marL="0" lvl="0" indent="0"/>
            <a:r>
              <a:rPr lang="en" dirty="0">
                <a:solidFill>
                  <a:srgbClr val="000000"/>
                </a:solidFill>
                <a:latin typeface="Barlow" panose="020B0604020202020204" charset="0"/>
              </a:rPr>
              <a:t>Mrs.Sheebha  AP-CSE</a:t>
            </a:r>
            <a:endParaRPr dirty="0">
              <a:solidFill>
                <a:srgbClr val="000000"/>
              </a:solidFill>
              <a:latin typeface="Barlow" panose="020B0604020202020204" charset="0"/>
            </a:endParaRPr>
          </a:p>
        </p:txBody>
      </p:sp>
      <p:grpSp>
        <p:nvGrpSpPr>
          <p:cNvPr id="210" name="Google Shape;210;p33"/>
          <p:cNvGrpSpPr/>
          <p:nvPr/>
        </p:nvGrpSpPr>
        <p:grpSpPr>
          <a:xfrm>
            <a:off x="5245472" y="-99892"/>
            <a:ext cx="4500886" cy="2649416"/>
            <a:chOff x="4849681" y="918049"/>
            <a:chExt cx="5608856" cy="3307152"/>
          </a:xfrm>
        </p:grpSpPr>
        <p:sp>
          <p:nvSpPr>
            <p:cNvPr id="211" name="Google Shape;211;p33"/>
            <p:cNvSpPr/>
            <p:nvPr/>
          </p:nvSpPr>
          <p:spPr>
            <a:xfrm>
              <a:off x="5018570" y="3935167"/>
              <a:ext cx="4681122" cy="290034"/>
            </a:xfrm>
            <a:custGeom>
              <a:avLst/>
              <a:gdLst/>
              <a:ahLst/>
              <a:cxnLst/>
              <a:rect l="l" t="t" r="r" b="b"/>
              <a:pathLst>
                <a:path w="53523" h="3316" extrusionOk="0">
                  <a:moveTo>
                    <a:pt x="30021" y="0"/>
                  </a:moveTo>
                  <a:cubicBezTo>
                    <a:pt x="8720" y="0"/>
                    <a:pt x="0" y="766"/>
                    <a:pt x="0" y="1685"/>
                  </a:cubicBezTo>
                  <a:cubicBezTo>
                    <a:pt x="0" y="2599"/>
                    <a:pt x="8714" y="3315"/>
                    <a:pt x="30021" y="3315"/>
                  </a:cubicBezTo>
                  <a:cubicBezTo>
                    <a:pt x="51322" y="3315"/>
                    <a:pt x="53522" y="2139"/>
                    <a:pt x="53522" y="1226"/>
                  </a:cubicBezTo>
                  <a:lnTo>
                    <a:pt x="53522" y="1220"/>
                  </a:lnTo>
                  <a:cubicBezTo>
                    <a:pt x="53522" y="307"/>
                    <a:pt x="51322" y="0"/>
                    <a:pt x="300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3"/>
            <p:cNvSpPr/>
            <p:nvPr/>
          </p:nvSpPr>
          <p:spPr>
            <a:xfrm>
              <a:off x="4849681" y="918049"/>
              <a:ext cx="5608856" cy="3171612"/>
            </a:xfrm>
            <a:custGeom>
              <a:avLst/>
              <a:gdLst/>
              <a:ahLst/>
              <a:cxnLst/>
              <a:rect l="l" t="t" r="r" b="b"/>
              <a:pathLst>
                <a:path w="64131" h="36262" extrusionOk="0">
                  <a:moveTo>
                    <a:pt x="27257" y="1"/>
                  </a:moveTo>
                  <a:cubicBezTo>
                    <a:pt x="17653" y="1"/>
                    <a:pt x="7943" y="4347"/>
                    <a:pt x="8776" y="14372"/>
                  </a:cubicBezTo>
                  <a:cubicBezTo>
                    <a:pt x="9389" y="21805"/>
                    <a:pt x="1" y="25212"/>
                    <a:pt x="3145" y="36200"/>
                  </a:cubicBezTo>
                  <a:lnTo>
                    <a:pt x="33797" y="36053"/>
                  </a:lnTo>
                  <a:lnTo>
                    <a:pt x="54007" y="36261"/>
                  </a:lnTo>
                  <a:cubicBezTo>
                    <a:pt x="57813" y="33344"/>
                    <a:pt x="64131" y="25555"/>
                    <a:pt x="53836" y="19054"/>
                  </a:cubicBezTo>
                  <a:cubicBezTo>
                    <a:pt x="46384" y="14341"/>
                    <a:pt x="48664" y="14960"/>
                    <a:pt x="44349" y="7043"/>
                  </a:cubicBezTo>
                  <a:cubicBezTo>
                    <a:pt x="41897" y="2547"/>
                    <a:pt x="34608" y="1"/>
                    <a:pt x="27257" y="1"/>
                  </a:cubicBezTo>
                  <a:close/>
                </a:path>
              </a:pathLst>
            </a:custGeom>
            <a:solidFill>
              <a:srgbClr val="F4CD69">
                <a:alpha val="4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" name="Google Shape;213;p33"/>
            <p:cNvGrpSpPr/>
            <p:nvPr/>
          </p:nvGrpSpPr>
          <p:grpSpPr>
            <a:xfrm>
              <a:off x="8339233" y="1311371"/>
              <a:ext cx="569379" cy="1477323"/>
              <a:chOff x="4377568" y="3510400"/>
              <a:chExt cx="199662" cy="518047"/>
            </a:xfrm>
          </p:grpSpPr>
          <p:sp>
            <p:nvSpPr>
              <p:cNvPr id="214" name="Google Shape;214;p33"/>
              <p:cNvSpPr/>
              <p:nvPr/>
            </p:nvSpPr>
            <p:spPr>
              <a:xfrm>
                <a:off x="4429615" y="3589192"/>
                <a:ext cx="134212" cy="439256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4322" extrusionOk="0">
                    <a:moveTo>
                      <a:pt x="436" y="1"/>
                    </a:moveTo>
                    <a:lnTo>
                      <a:pt x="1" y="277"/>
                    </a:lnTo>
                    <a:cubicBezTo>
                      <a:pt x="37" y="338"/>
                      <a:pt x="3800" y="6490"/>
                      <a:pt x="963" y="14144"/>
                    </a:cubicBezTo>
                    <a:lnTo>
                      <a:pt x="1441" y="14322"/>
                    </a:lnTo>
                    <a:lnTo>
                      <a:pt x="1447" y="14322"/>
                    </a:lnTo>
                    <a:cubicBezTo>
                      <a:pt x="4376" y="6423"/>
                      <a:pt x="472" y="68"/>
                      <a:pt x="4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3"/>
              <p:cNvSpPr/>
              <p:nvPr/>
            </p:nvSpPr>
            <p:spPr>
              <a:xfrm>
                <a:off x="4383947" y="3510400"/>
                <a:ext cx="88391" cy="94617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3085" extrusionOk="0">
                    <a:moveTo>
                      <a:pt x="1683" y="1"/>
                    </a:moveTo>
                    <a:cubicBezTo>
                      <a:pt x="1598" y="1"/>
                      <a:pt x="1513" y="22"/>
                      <a:pt x="1434" y="63"/>
                    </a:cubicBezTo>
                    <a:cubicBezTo>
                      <a:pt x="0" y="829"/>
                      <a:pt x="1845" y="3085"/>
                      <a:pt x="1845" y="3085"/>
                    </a:cubicBezTo>
                    <a:cubicBezTo>
                      <a:pt x="2881" y="975"/>
                      <a:pt x="2265" y="1"/>
                      <a:pt x="16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3"/>
              <p:cNvSpPr/>
              <p:nvPr/>
            </p:nvSpPr>
            <p:spPr>
              <a:xfrm>
                <a:off x="4454519" y="3554228"/>
                <a:ext cx="70970" cy="80662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2630" extrusionOk="0">
                    <a:moveTo>
                      <a:pt x="1170" y="1"/>
                    </a:moveTo>
                    <a:cubicBezTo>
                      <a:pt x="0" y="1"/>
                      <a:pt x="16" y="2630"/>
                      <a:pt x="16" y="2630"/>
                    </a:cubicBezTo>
                    <a:cubicBezTo>
                      <a:pt x="2314" y="1741"/>
                      <a:pt x="2136" y="289"/>
                      <a:pt x="1499" y="62"/>
                    </a:cubicBezTo>
                    <a:cubicBezTo>
                      <a:pt x="1380" y="20"/>
                      <a:pt x="1271" y="1"/>
                      <a:pt x="11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3"/>
              <p:cNvSpPr/>
              <p:nvPr/>
            </p:nvSpPr>
            <p:spPr>
              <a:xfrm>
                <a:off x="4377568" y="3587014"/>
                <a:ext cx="85355" cy="56801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1852" extrusionOk="0">
                    <a:moveTo>
                      <a:pt x="1030" y="1"/>
                    </a:moveTo>
                    <a:cubicBezTo>
                      <a:pt x="805" y="1"/>
                      <a:pt x="580" y="110"/>
                      <a:pt x="368" y="384"/>
                    </a:cubicBezTo>
                    <a:cubicBezTo>
                      <a:pt x="0" y="858"/>
                      <a:pt x="270" y="1852"/>
                      <a:pt x="1689" y="1852"/>
                    </a:cubicBezTo>
                    <a:cubicBezTo>
                      <a:pt x="1998" y="1852"/>
                      <a:pt x="2360" y="1805"/>
                      <a:pt x="2782" y="1696"/>
                    </a:cubicBezTo>
                    <a:cubicBezTo>
                      <a:pt x="2782" y="1696"/>
                      <a:pt x="1913" y="1"/>
                      <a:pt x="10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3"/>
              <p:cNvSpPr/>
              <p:nvPr/>
            </p:nvSpPr>
            <p:spPr>
              <a:xfrm>
                <a:off x="4399589" y="3659119"/>
                <a:ext cx="84557" cy="58212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898" extrusionOk="0">
                    <a:moveTo>
                      <a:pt x="1043" y="1"/>
                    </a:moveTo>
                    <a:cubicBezTo>
                      <a:pt x="831" y="1"/>
                      <a:pt x="615" y="101"/>
                      <a:pt x="403" y="350"/>
                    </a:cubicBezTo>
                    <a:cubicBezTo>
                      <a:pt x="0" y="821"/>
                      <a:pt x="260" y="1897"/>
                      <a:pt x="1836" y="1897"/>
                    </a:cubicBezTo>
                    <a:cubicBezTo>
                      <a:pt x="2104" y="1897"/>
                      <a:pt x="2410" y="1866"/>
                      <a:pt x="2757" y="1796"/>
                    </a:cubicBezTo>
                    <a:cubicBezTo>
                      <a:pt x="2757" y="1796"/>
                      <a:pt x="1939" y="1"/>
                      <a:pt x="10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3"/>
              <p:cNvSpPr/>
              <p:nvPr/>
            </p:nvSpPr>
            <p:spPr>
              <a:xfrm>
                <a:off x="4412562" y="3722146"/>
                <a:ext cx="84741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92" extrusionOk="0">
                    <a:moveTo>
                      <a:pt x="1043" y="0"/>
                    </a:moveTo>
                    <a:cubicBezTo>
                      <a:pt x="831" y="0"/>
                      <a:pt x="614" y="100"/>
                      <a:pt x="403" y="348"/>
                    </a:cubicBezTo>
                    <a:cubicBezTo>
                      <a:pt x="1" y="823"/>
                      <a:pt x="263" y="1892"/>
                      <a:pt x="1831" y="1892"/>
                    </a:cubicBezTo>
                    <a:cubicBezTo>
                      <a:pt x="2102" y="1892"/>
                      <a:pt x="2411" y="1860"/>
                      <a:pt x="2763" y="1788"/>
                    </a:cubicBezTo>
                    <a:cubicBezTo>
                      <a:pt x="2763" y="1788"/>
                      <a:pt x="1941" y="0"/>
                      <a:pt x="10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3"/>
              <p:cNvSpPr/>
              <p:nvPr/>
            </p:nvSpPr>
            <p:spPr>
              <a:xfrm>
                <a:off x="4419463" y="3790847"/>
                <a:ext cx="81030" cy="65266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128" extrusionOk="0">
                    <a:moveTo>
                      <a:pt x="1100" y="1"/>
                    </a:moveTo>
                    <a:cubicBezTo>
                      <a:pt x="929" y="1"/>
                      <a:pt x="746" y="68"/>
                      <a:pt x="552" y="228"/>
                    </a:cubicBezTo>
                    <a:cubicBezTo>
                      <a:pt x="1" y="675"/>
                      <a:pt x="221" y="2121"/>
                      <a:pt x="2642" y="2128"/>
                    </a:cubicBezTo>
                    <a:cubicBezTo>
                      <a:pt x="2642" y="2128"/>
                      <a:pt x="2059" y="1"/>
                      <a:pt x="11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3"/>
              <p:cNvSpPr/>
              <p:nvPr/>
            </p:nvSpPr>
            <p:spPr>
              <a:xfrm>
                <a:off x="4413145" y="3856051"/>
                <a:ext cx="81521" cy="63702"/>
              </a:xfrm>
              <a:custGeom>
                <a:avLst/>
                <a:gdLst/>
                <a:ahLst/>
                <a:cxnLst/>
                <a:rect l="l" t="t" r="r" b="b"/>
                <a:pathLst>
                  <a:path w="2658" h="2077" extrusionOk="0">
                    <a:moveTo>
                      <a:pt x="1085" y="0"/>
                    </a:moveTo>
                    <a:cubicBezTo>
                      <a:pt x="907" y="0"/>
                      <a:pt x="718" y="73"/>
                      <a:pt x="519" y="247"/>
                    </a:cubicBezTo>
                    <a:cubicBezTo>
                      <a:pt x="0" y="700"/>
                      <a:pt x="224" y="2076"/>
                      <a:pt x="2468" y="2076"/>
                    </a:cubicBezTo>
                    <a:cubicBezTo>
                      <a:pt x="2530" y="2076"/>
                      <a:pt x="2593" y="2075"/>
                      <a:pt x="2658" y="2073"/>
                    </a:cubicBezTo>
                    <a:cubicBezTo>
                      <a:pt x="2658" y="2073"/>
                      <a:pt x="2032" y="0"/>
                      <a:pt x="10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3"/>
              <p:cNvSpPr/>
              <p:nvPr/>
            </p:nvSpPr>
            <p:spPr>
              <a:xfrm>
                <a:off x="4403300" y="3922605"/>
                <a:ext cx="71829" cy="77472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526" extrusionOk="0">
                    <a:moveTo>
                      <a:pt x="1126" y="0"/>
                    </a:moveTo>
                    <a:cubicBezTo>
                      <a:pt x="1008" y="0"/>
                      <a:pt x="878" y="29"/>
                      <a:pt x="736" y="93"/>
                    </a:cubicBezTo>
                    <a:cubicBezTo>
                      <a:pt x="111" y="375"/>
                      <a:pt x="1" y="1839"/>
                      <a:pt x="2342" y="2526"/>
                    </a:cubicBezTo>
                    <a:cubicBezTo>
                      <a:pt x="2342" y="2526"/>
                      <a:pt x="2231" y="0"/>
                      <a:pt x="11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33"/>
              <p:cNvSpPr/>
              <p:nvPr/>
            </p:nvSpPr>
            <p:spPr>
              <a:xfrm>
                <a:off x="4478380" y="3614004"/>
                <a:ext cx="71001" cy="80662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630" extrusionOk="0">
                    <a:moveTo>
                      <a:pt x="1170" y="0"/>
                    </a:moveTo>
                    <a:cubicBezTo>
                      <a:pt x="0" y="0"/>
                      <a:pt x="16" y="2630"/>
                      <a:pt x="16" y="2630"/>
                    </a:cubicBezTo>
                    <a:cubicBezTo>
                      <a:pt x="2314" y="1741"/>
                      <a:pt x="2136" y="289"/>
                      <a:pt x="1499" y="62"/>
                    </a:cubicBezTo>
                    <a:cubicBezTo>
                      <a:pt x="1380" y="20"/>
                      <a:pt x="1271" y="0"/>
                      <a:pt x="11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3"/>
              <p:cNvSpPr/>
              <p:nvPr/>
            </p:nvSpPr>
            <p:spPr>
              <a:xfrm>
                <a:off x="4492672" y="3678656"/>
                <a:ext cx="70970" cy="80662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2630" extrusionOk="0">
                    <a:moveTo>
                      <a:pt x="1170" y="0"/>
                    </a:moveTo>
                    <a:cubicBezTo>
                      <a:pt x="0" y="0"/>
                      <a:pt x="16" y="2630"/>
                      <a:pt x="16" y="2630"/>
                    </a:cubicBezTo>
                    <a:cubicBezTo>
                      <a:pt x="2314" y="1741"/>
                      <a:pt x="2136" y="289"/>
                      <a:pt x="1499" y="62"/>
                    </a:cubicBezTo>
                    <a:cubicBezTo>
                      <a:pt x="1380" y="20"/>
                      <a:pt x="1271" y="0"/>
                      <a:pt x="11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3"/>
              <p:cNvSpPr/>
              <p:nvPr/>
            </p:nvSpPr>
            <p:spPr>
              <a:xfrm>
                <a:off x="4497856" y="3753859"/>
                <a:ext cx="77442" cy="70296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292" extrusionOk="0">
                    <a:moveTo>
                      <a:pt x="1456" y="0"/>
                    </a:moveTo>
                    <a:cubicBezTo>
                      <a:pt x="449" y="0"/>
                      <a:pt x="0" y="2292"/>
                      <a:pt x="0" y="2292"/>
                    </a:cubicBezTo>
                    <a:cubicBezTo>
                      <a:pt x="2408" y="2022"/>
                      <a:pt x="2525" y="558"/>
                      <a:pt x="1949" y="172"/>
                    </a:cubicBezTo>
                    <a:cubicBezTo>
                      <a:pt x="1772" y="52"/>
                      <a:pt x="1607" y="0"/>
                      <a:pt x="14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3"/>
              <p:cNvSpPr/>
              <p:nvPr/>
            </p:nvSpPr>
            <p:spPr>
              <a:xfrm>
                <a:off x="4495586" y="3831577"/>
                <a:ext cx="81644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662" h="2112" extrusionOk="0">
                    <a:moveTo>
                      <a:pt x="1582" y="1"/>
                    </a:moveTo>
                    <a:cubicBezTo>
                      <a:pt x="628" y="1"/>
                      <a:pt x="0" y="2111"/>
                      <a:pt x="0" y="2111"/>
                    </a:cubicBezTo>
                    <a:cubicBezTo>
                      <a:pt x="21" y="2111"/>
                      <a:pt x="41" y="2111"/>
                      <a:pt x="61" y="2111"/>
                    </a:cubicBezTo>
                    <a:cubicBezTo>
                      <a:pt x="2425" y="2111"/>
                      <a:pt x="2662" y="685"/>
                      <a:pt x="2133" y="236"/>
                    </a:cubicBezTo>
                    <a:cubicBezTo>
                      <a:pt x="1940" y="71"/>
                      <a:pt x="1755" y="1"/>
                      <a:pt x="1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3"/>
              <p:cNvSpPr/>
              <p:nvPr/>
            </p:nvSpPr>
            <p:spPr>
              <a:xfrm>
                <a:off x="4482797" y="3910552"/>
                <a:ext cx="84435" cy="58702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1914" extrusionOk="0">
                    <a:moveTo>
                      <a:pt x="1718" y="0"/>
                    </a:moveTo>
                    <a:cubicBezTo>
                      <a:pt x="816" y="0"/>
                      <a:pt x="1" y="1834"/>
                      <a:pt x="1" y="1834"/>
                    </a:cubicBezTo>
                    <a:cubicBezTo>
                      <a:pt x="309" y="1889"/>
                      <a:pt x="584" y="1913"/>
                      <a:pt x="829" y="1913"/>
                    </a:cubicBezTo>
                    <a:cubicBezTo>
                      <a:pt x="2480" y="1913"/>
                      <a:pt x="2753" y="802"/>
                      <a:pt x="2342" y="333"/>
                    </a:cubicBezTo>
                    <a:cubicBezTo>
                      <a:pt x="2135" y="96"/>
                      <a:pt x="1924" y="0"/>
                      <a:pt x="17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33"/>
            <p:cNvGrpSpPr/>
            <p:nvPr/>
          </p:nvGrpSpPr>
          <p:grpSpPr>
            <a:xfrm>
              <a:off x="8817281" y="2219526"/>
              <a:ext cx="652814" cy="1651713"/>
              <a:chOff x="4537512" y="3722330"/>
              <a:chExt cx="228921" cy="579203"/>
            </a:xfrm>
          </p:grpSpPr>
          <p:sp>
            <p:nvSpPr>
              <p:cNvPr id="229" name="Google Shape;229;p33"/>
              <p:cNvSpPr/>
              <p:nvPr/>
            </p:nvSpPr>
            <p:spPr>
              <a:xfrm>
                <a:off x="4596521" y="3757785"/>
                <a:ext cx="142493" cy="543748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7729" extrusionOk="0">
                    <a:moveTo>
                      <a:pt x="1734" y="1"/>
                    </a:moveTo>
                    <a:lnTo>
                      <a:pt x="1397" y="129"/>
                    </a:lnTo>
                    <a:cubicBezTo>
                      <a:pt x="1428" y="209"/>
                      <a:pt x="4253" y="7961"/>
                      <a:pt x="0" y="17582"/>
                    </a:cubicBezTo>
                    <a:lnTo>
                      <a:pt x="331" y="17729"/>
                    </a:lnTo>
                    <a:cubicBezTo>
                      <a:pt x="4645" y="7961"/>
                      <a:pt x="1765" y="80"/>
                      <a:pt x="17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3"/>
              <p:cNvSpPr/>
              <p:nvPr/>
            </p:nvSpPr>
            <p:spPr>
              <a:xfrm>
                <a:off x="4622652" y="3834276"/>
                <a:ext cx="53396" cy="69192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256" extrusionOk="0">
                    <a:moveTo>
                      <a:pt x="294" y="1"/>
                    </a:moveTo>
                    <a:lnTo>
                      <a:pt x="0" y="203"/>
                    </a:lnTo>
                    <a:lnTo>
                      <a:pt x="1446" y="2256"/>
                    </a:lnTo>
                    <a:lnTo>
                      <a:pt x="1740" y="2047"/>
                    </a:lnTo>
                    <a:lnTo>
                      <a:pt x="2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3"/>
              <p:cNvSpPr/>
              <p:nvPr/>
            </p:nvSpPr>
            <p:spPr>
              <a:xfrm>
                <a:off x="4614187" y="3918281"/>
                <a:ext cx="64100" cy="60389"/>
              </a:xfrm>
              <a:custGeom>
                <a:avLst/>
                <a:gdLst/>
                <a:ahLst/>
                <a:cxnLst/>
                <a:rect l="l" t="t" r="r" b="b"/>
                <a:pathLst>
                  <a:path w="2090" h="1969" extrusionOk="0">
                    <a:moveTo>
                      <a:pt x="245" y="1"/>
                    </a:moveTo>
                    <a:lnTo>
                      <a:pt x="0" y="264"/>
                    </a:lnTo>
                    <a:lnTo>
                      <a:pt x="1839" y="1968"/>
                    </a:lnTo>
                    <a:lnTo>
                      <a:pt x="2090" y="1705"/>
                    </a:lnTo>
                    <a:lnTo>
                      <a:pt x="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3"/>
              <p:cNvSpPr/>
              <p:nvPr/>
            </p:nvSpPr>
            <p:spPr>
              <a:xfrm>
                <a:off x="4609096" y="4003819"/>
                <a:ext cx="64131" cy="60359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968" extrusionOk="0">
                    <a:moveTo>
                      <a:pt x="246" y="0"/>
                    </a:moveTo>
                    <a:lnTo>
                      <a:pt x="1" y="264"/>
                    </a:lnTo>
                    <a:lnTo>
                      <a:pt x="1845" y="1967"/>
                    </a:lnTo>
                    <a:lnTo>
                      <a:pt x="2090" y="1704"/>
                    </a:lnTo>
                    <a:lnTo>
                      <a:pt x="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3"/>
              <p:cNvSpPr/>
              <p:nvPr/>
            </p:nvSpPr>
            <p:spPr>
              <a:xfrm>
                <a:off x="4594436" y="4081813"/>
                <a:ext cx="64131" cy="60359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968" extrusionOk="0">
                    <a:moveTo>
                      <a:pt x="246" y="0"/>
                    </a:moveTo>
                    <a:lnTo>
                      <a:pt x="1" y="264"/>
                    </a:lnTo>
                    <a:lnTo>
                      <a:pt x="1845" y="1967"/>
                    </a:lnTo>
                    <a:lnTo>
                      <a:pt x="2090" y="1704"/>
                    </a:lnTo>
                    <a:lnTo>
                      <a:pt x="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3"/>
              <p:cNvSpPr/>
              <p:nvPr/>
            </p:nvSpPr>
            <p:spPr>
              <a:xfrm>
                <a:off x="4576034" y="4160942"/>
                <a:ext cx="63916" cy="6035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968" extrusionOk="0">
                    <a:moveTo>
                      <a:pt x="245" y="0"/>
                    </a:moveTo>
                    <a:lnTo>
                      <a:pt x="0" y="264"/>
                    </a:lnTo>
                    <a:lnTo>
                      <a:pt x="1839" y="1967"/>
                    </a:lnTo>
                    <a:lnTo>
                      <a:pt x="2084" y="1698"/>
                    </a:ln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3"/>
              <p:cNvSpPr/>
              <p:nvPr/>
            </p:nvSpPr>
            <p:spPr>
              <a:xfrm>
                <a:off x="4664363" y="3806642"/>
                <a:ext cx="35363" cy="76552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496" extrusionOk="0">
                    <a:moveTo>
                      <a:pt x="815" y="1"/>
                    </a:moveTo>
                    <a:lnTo>
                      <a:pt x="0" y="2372"/>
                    </a:lnTo>
                    <a:lnTo>
                      <a:pt x="344" y="2495"/>
                    </a:lnTo>
                    <a:lnTo>
                      <a:pt x="1153" y="117"/>
                    </a:lnTo>
                    <a:lnTo>
                      <a:pt x="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3"/>
              <p:cNvSpPr/>
              <p:nvPr/>
            </p:nvSpPr>
            <p:spPr>
              <a:xfrm>
                <a:off x="4670558" y="3890862"/>
                <a:ext cx="47968" cy="72197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2354" extrusionOk="0">
                    <a:moveTo>
                      <a:pt x="1251" y="0"/>
                    </a:moveTo>
                    <a:lnTo>
                      <a:pt x="1" y="2176"/>
                    </a:lnTo>
                    <a:lnTo>
                      <a:pt x="313" y="2353"/>
                    </a:lnTo>
                    <a:lnTo>
                      <a:pt x="1563" y="184"/>
                    </a:lnTo>
                    <a:lnTo>
                      <a:pt x="12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3"/>
              <p:cNvSpPr/>
              <p:nvPr/>
            </p:nvSpPr>
            <p:spPr>
              <a:xfrm>
                <a:off x="4665314" y="3995170"/>
                <a:ext cx="62045" cy="62413"/>
              </a:xfrm>
              <a:custGeom>
                <a:avLst/>
                <a:gdLst/>
                <a:ahLst/>
                <a:cxnLst/>
                <a:rect l="l" t="t" r="r" b="b"/>
                <a:pathLst>
                  <a:path w="2023" h="2035" extrusionOk="0">
                    <a:moveTo>
                      <a:pt x="1765" y="0"/>
                    </a:moveTo>
                    <a:lnTo>
                      <a:pt x="0" y="1777"/>
                    </a:lnTo>
                    <a:lnTo>
                      <a:pt x="257" y="2035"/>
                    </a:lnTo>
                    <a:lnTo>
                      <a:pt x="2022" y="252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3"/>
              <p:cNvSpPr/>
              <p:nvPr/>
            </p:nvSpPr>
            <p:spPr>
              <a:xfrm>
                <a:off x="4649151" y="4094971"/>
                <a:ext cx="64468" cy="59991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956" extrusionOk="0">
                    <a:moveTo>
                      <a:pt x="1857" y="0"/>
                    </a:moveTo>
                    <a:lnTo>
                      <a:pt x="0" y="1686"/>
                    </a:lnTo>
                    <a:lnTo>
                      <a:pt x="245" y="1955"/>
                    </a:lnTo>
                    <a:lnTo>
                      <a:pt x="2102" y="264"/>
                    </a:lnTo>
                    <a:lnTo>
                      <a:pt x="18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3"/>
              <p:cNvSpPr/>
              <p:nvPr/>
            </p:nvSpPr>
            <p:spPr>
              <a:xfrm>
                <a:off x="4616825" y="4199095"/>
                <a:ext cx="68057" cy="55083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796" extrusionOk="0">
                    <a:moveTo>
                      <a:pt x="1998" y="0"/>
                    </a:moveTo>
                    <a:lnTo>
                      <a:pt x="0" y="1514"/>
                    </a:lnTo>
                    <a:lnTo>
                      <a:pt x="215" y="1796"/>
                    </a:lnTo>
                    <a:lnTo>
                      <a:pt x="2218" y="288"/>
                    </a:lnTo>
                    <a:lnTo>
                      <a:pt x="199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3"/>
              <p:cNvSpPr/>
              <p:nvPr/>
            </p:nvSpPr>
            <p:spPr>
              <a:xfrm>
                <a:off x="4617377" y="3722330"/>
                <a:ext cx="56218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749" extrusionOk="0">
                    <a:moveTo>
                      <a:pt x="916" y="0"/>
                    </a:moveTo>
                    <a:cubicBezTo>
                      <a:pt x="470" y="0"/>
                      <a:pt x="95" y="341"/>
                      <a:pt x="49" y="789"/>
                    </a:cubicBezTo>
                    <a:cubicBezTo>
                      <a:pt x="0" y="1267"/>
                      <a:pt x="356" y="1696"/>
                      <a:pt x="834" y="1745"/>
                    </a:cubicBezTo>
                    <a:cubicBezTo>
                      <a:pt x="860" y="1747"/>
                      <a:pt x="887" y="1748"/>
                      <a:pt x="913" y="1748"/>
                    </a:cubicBezTo>
                    <a:cubicBezTo>
                      <a:pt x="1358" y="1748"/>
                      <a:pt x="1744" y="1412"/>
                      <a:pt x="1790" y="954"/>
                    </a:cubicBezTo>
                    <a:cubicBezTo>
                      <a:pt x="1833" y="476"/>
                      <a:pt x="1483" y="47"/>
                      <a:pt x="1005" y="5"/>
                    </a:cubicBezTo>
                    <a:cubicBezTo>
                      <a:pt x="975" y="2"/>
                      <a:pt x="946" y="0"/>
                      <a:pt x="9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3"/>
              <p:cNvSpPr/>
              <p:nvPr/>
            </p:nvSpPr>
            <p:spPr>
              <a:xfrm>
                <a:off x="4586737" y="3801183"/>
                <a:ext cx="54531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1749" extrusionOk="0">
                    <a:moveTo>
                      <a:pt x="897" y="1"/>
                    </a:moveTo>
                    <a:cubicBezTo>
                      <a:pt x="423" y="1"/>
                      <a:pt x="31" y="376"/>
                      <a:pt x="13" y="853"/>
                    </a:cubicBezTo>
                    <a:cubicBezTo>
                      <a:pt x="1" y="1331"/>
                      <a:pt x="381" y="1735"/>
                      <a:pt x="865" y="1748"/>
                    </a:cubicBezTo>
                    <a:cubicBezTo>
                      <a:pt x="876" y="1748"/>
                      <a:pt x="887" y="1748"/>
                      <a:pt x="898" y="1748"/>
                    </a:cubicBezTo>
                    <a:cubicBezTo>
                      <a:pt x="1367" y="1748"/>
                      <a:pt x="1747" y="1375"/>
                      <a:pt x="1765" y="902"/>
                    </a:cubicBezTo>
                    <a:cubicBezTo>
                      <a:pt x="1778" y="424"/>
                      <a:pt x="1398" y="20"/>
                      <a:pt x="920" y="1"/>
                    </a:cubicBezTo>
                    <a:cubicBezTo>
                      <a:pt x="912" y="1"/>
                      <a:pt x="905" y="1"/>
                      <a:pt x="8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3"/>
              <p:cNvSpPr/>
              <p:nvPr/>
            </p:nvSpPr>
            <p:spPr>
              <a:xfrm>
                <a:off x="4575665" y="3887212"/>
                <a:ext cx="60543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1746" extrusionOk="0">
                    <a:moveTo>
                      <a:pt x="987" y="1"/>
                    </a:moveTo>
                    <a:cubicBezTo>
                      <a:pt x="635" y="1"/>
                      <a:pt x="304" y="215"/>
                      <a:pt x="172" y="560"/>
                    </a:cubicBezTo>
                    <a:cubicBezTo>
                      <a:pt x="0" y="1014"/>
                      <a:pt x="227" y="1523"/>
                      <a:pt x="680" y="1688"/>
                    </a:cubicBezTo>
                    <a:cubicBezTo>
                      <a:pt x="783" y="1727"/>
                      <a:pt x="888" y="1745"/>
                      <a:pt x="991" y="1745"/>
                    </a:cubicBezTo>
                    <a:cubicBezTo>
                      <a:pt x="1344" y="1745"/>
                      <a:pt x="1675" y="1530"/>
                      <a:pt x="1808" y="1179"/>
                    </a:cubicBezTo>
                    <a:cubicBezTo>
                      <a:pt x="1973" y="726"/>
                      <a:pt x="1746" y="223"/>
                      <a:pt x="1299" y="58"/>
                    </a:cubicBezTo>
                    <a:cubicBezTo>
                      <a:pt x="1196" y="19"/>
                      <a:pt x="1091" y="1"/>
                      <a:pt x="9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3"/>
              <p:cNvSpPr/>
              <p:nvPr/>
            </p:nvSpPr>
            <p:spPr>
              <a:xfrm>
                <a:off x="4570758" y="3972720"/>
                <a:ext cx="60543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1749" extrusionOk="0">
                    <a:moveTo>
                      <a:pt x="985" y="1"/>
                    </a:moveTo>
                    <a:cubicBezTo>
                      <a:pt x="633" y="1"/>
                      <a:pt x="299" y="216"/>
                      <a:pt x="166" y="567"/>
                    </a:cubicBezTo>
                    <a:cubicBezTo>
                      <a:pt x="1" y="1020"/>
                      <a:pt x="227" y="1523"/>
                      <a:pt x="675" y="1694"/>
                    </a:cubicBezTo>
                    <a:cubicBezTo>
                      <a:pt x="775" y="1731"/>
                      <a:pt x="878" y="1749"/>
                      <a:pt x="979" y="1749"/>
                    </a:cubicBezTo>
                    <a:cubicBezTo>
                      <a:pt x="1335" y="1749"/>
                      <a:pt x="1669" y="1534"/>
                      <a:pt x="1802" y="1186"/>
                    </a:cubicBezTo>
                    <a:cubicBezTo>
                      <a:pt x="1974" y="732"/>
                      <a:pt x="1747" y="230"/>
                      <a:pt x="1294" y="58"/>
                    </a:cubicBezTo>
                    <a:cubicBezTo>
                      <a:pt x="1192" y="19"/>
                      <a:pt x="1088" y="1"/>
                      <a:pt x="9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3"/>
              <p:cNvSpPr/>
              <p:nvPr/>
            </p:nvSpPr>
            <p:spPr>
              <a:xfrm>
                <a:off x="4556098" y="4050652"/>
                <a:ext cx="60543" cy="53611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1748" extrusionOk="0">
                    <a:moveTo>
                      <a:pt x="989" y="0"/>
                    </a:moveTo>
                    <a:cubicBezTo>
                      <a:pt x="634" y="0"/>
                      <a:pt x="300" y="215"/>
                      <a:pt x="166" y="563"/>
                    </a:cubicBezTo>
                    <a:cubicBezTo>
                      <a:pt x="1" y="1022"/>
                      <a:pt x="227" y="1525"/>
                      <a:pt x="675" y="1690"/>
                    </a:cubicBezTo>
                    <a:cubicBezTo>
                      <a:pt x="778" y="1729"/>
                      <a:pt x="883" y="1748"/>
                      <a:pt x="987" y="1748"/>
                    </a:cubicBezTo>
                    <a:cubicBezTo>
                      <a:pt x="1339" y="1748"/>
                      <a:pt x="1670" y="1534"/>
                      <a:pt x="1802" y="1188"/>
                    </a:cubicBezTo>
                    <a:cubicBezTo>
                      <a:pt x="1974" y="734"/>
                      <a:pt x="1747" y="232"/>
                      <a:pt x="1294" y="54"/>
                    </a:cubicBezTo>
                    <a:cubicBezTo>
                      <a:pt x="1193" y="18"/>
                      <a:pt x="1090" y="0"/>
                      <a:pt x="9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3"/>
              <p:cNvSpPr/>
              <p:nvPr/>
            </p:nvSpPr>
            <p:spPr>
              <a:xfrm>
                <a:off x="4537512" y="4129842"/>
                <a:ext cx="60543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1749" extrusionOk="0">
                    <a:moveTo>
                      <a:pt x="988" y="1"/>
                    </a:moveTo>
                    <a:cubicBezTo>
                      <a:pt x="635" y="1"/>
                      <a:pt x="304" y="216"/>
                      <a:pt x="172" y="567"/>
                    </a:cubicBezTo>
                    <a:cubicBezTo>
                      <a:pt x="0" y="1020"/>
                      <a:pt x="227" y="1523"/>
                      <a:pt x="680" y="1694"/>
                    </a:cubicBezTo>
                    <a:cubicBezTo>
                      <a:pt x="779" y="1731"/>
                      <a:pt x="881" y="1748"/>
                      <a:pt x="981" y="1748"/>
                    </a:cubicBezTo>
                    <a:cubicBezTo>
                      <a:pt x="1334" y="1748"/>
                      <a:pt x="1668" y="1533"/>
                      <a:pt x="1802" y="1180"/>
                    </a:cubicBezTo>
                    <a:cubicBezTo>
                      <a:pt x="1973" y="732"/>
                      <a:pt x="1747" y="230"/>
                      <a:pt x="1299" y="58"/>
                    </a:cubicBezTo>
                    <a:cubicBezTo>
                      <a:pt x="1196" y="19"/>
                      <a:pt x="1091" y="1"/>
                      <a:pt x="9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3"/>
              <p:cNvSpPr/>
              <p:nvPr/>
            </p:nvSpPr>
            <p:spPr>
              <a:xfrm>
                <a:off x="4674515" y="3769102"/>
                <a:ext cx="60175" cy="53519"/>
              </a:xfrm>
              <a:custGeom>
                <a:avLst/>
                <a:gdLst/>
                <a:ahLst/>
                <a:cxnLst/>
                <a:rect l="l" t="t" r="r" b="b"/>
                <a:pathLst>
                  <a:path w="1962" h="1745" extrusionOk="0">
                    <a:moveTo>
                      <a:pt x="978" y="0"/>
                    </a:moveTo>
                    <a:cubicBezTo>
                      <a:pt x="890" y="0"/>
                      <a:pt x="800" y="14"/>
                      <a:pt x="711" y="42"/>
                    </a:cubicBezTo>
                    <a:cubicBezTo>
                      <a:pt x="252" y="189"/>
                      <a:pt x="0" y="686"/>
                      <a:pt x="147" y="1145"/>
                    </a:cubicBezTo>
                    <a:cubicBezTo>
                      <a:pt x="266" y="1511"/>
                      <a:pt x="612" y="1745"/>
                      <a:pt x="982" y="1745"/>
                    </a:cubicBezTo>
                    <a:cubicBezTo>
                      <a:pt x="1071" y="1745"/>
                      <a:pt x="1161" y="1731"/>
                      <a:pt x="1250" y="1703"/>
                    </a:cubicBezTo>
                    <a:cubicBezTo>
                      <a:pt x="1704" y="1556"/>
                      <a:pt x="1961" y="1059"/>
                      <a:pt x="1808" y="606"/>
                    </a:cubicBezTo>
                    <a:cubicBezTo>
                      <a:pt x="1685" y="235"/>
                      <a:pt x="1346" y="0"/>
                      <a:pt x="9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3"/>
              <p:cNvSpPr/>
              <p:nvPr/>
            </p:nvSpPr>
            <p:spPr>
              <a:xfrm>
                <a:off x="4697425" y="3856266"/>
                <a:ext cx="56801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852" h="1749" extrusionOk="0">
                    <a:moveTo>
                      <a:pt x="925" y="1"/>
                    </a:moveTo>
                    <a:cubicBezTo>
                      <a:pt x="891" y="1"/>
                      <a:pt x="857" y="3"/>
                      <a:pt x="822" y="7"/>
                    </a:cubicBezTo>
                    <a:cubicBezTo>
                      <a:pt x="344" y="68"/>
                      <a:pt x="1" y="503"/>
                      <a:pt x="62" y="981"/>
                    </a:cubicBezTo>
                    <a:cubicBezTo>
                      <a:pt x="119" y="1422"/>
                      <a:pt x="493" y="1748"/>
                      <a:pt x="926" y="1748"/>
                    </a:cubicBezTo>
                    <a:cubicBezTo>
                      <a:pt x="963" y="1748"/>
                      <a:pt x="999" y="1746"/>
                      <a:pt x="1037" y="1741"/>
                    </a:cubicBezTo>
                    <a:cubicBezTo>
                      <a:pt x="1515" y="1686"/>
                      <a:pt x="1852" y="1251"/>
                      <a:pt x="1796" y="767"/>
                    </a:cubicBezTo>
                    <a:cubicBezTo>
                      <a:pt x="1740" y="323"/>
                      <a:pt x="1361" y="1"/>
                      <a:pt x="9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3"/>
              <p:cNvSpPr/>
              <p:nvPr/>
            </p:nvSpPr>
            <p:spPr>
              <a:xfrm>
                <a:off x="4709295" y="3965206"/>
                <a:ext cx="5713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1751" extrusionOk="0">
                    <a:moveTo>
                      <a:pt x="932" y="1"/>
                    </a:moveTo>
                    <a:cubicBezTo>
                      <a:pt x="503" y="1"/>
                      <a:pt x="129" y="320"/>
                      <a:pt x="67" y="757"/>
                    </a:cubicBezTo>
                    <a:cubicBezTo>
                      <a:pt x="0" y="1235"/>
                      <a:pt x="337" y="1676"/>
                      <a:pt x="815" y="1743"/>
                    </a:cubicBezTo>
                    <a:cubicBezTo>
                      <a:pt x="853" y="1748"/>
                      <a:pt x="891" y="1751"/>
                      <a:pt x="929" y="1751"/>
                    </a:cubicBezTo>
                    <a:cubicBezTo>
                      <a:pt x="1360" y="1751"/>
                      <a:pt x="1734" y="1435"/>
                      <a:pt x="1796" y="996"/>
                    </a:cubicBezTo>
                    <a:cubicBezTo>
                      <a:pt x="1863" y="518"/>
                      <a:pt x="1532" y="77"/>
                      <a:pt x="1054" y="9"/>
                    </a:cubicBezTo>
                    <a:cubicBezTo>
                      <a:pt x="1013" y="3"/>
                      <a:pt x="972" y="1"/>
                      <a:pt x="9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3"/>
              <p:cNvSpPr/>
              <p:nvPr/>
            </p:nvSpPr>
            <p:spPr>
              <a:xfrm>
                <a:off x="4695555" y="4065895"/>
                <a:ext cx="58304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749" extrusionOk="0">
                    <a:moveTo>
                      <a:pt x="948" y="1"/>
                    </a:moveTo>
                    <a:cubicBezTo>
                      <a:pt x="535" y="1"/>
                      <a:pt x="168" y="293"/>
                      <a:pt x="93" y="709"/>
                    </a:cubicBezTo>
                    <a:cubicBezTo>
                      <a:pt x="1" y="1187"/>
                      <a:pt x="313" y="1641"/>
                      <a:pt x="785" y="1733"/>
                    </a:cubicBezTo>
                    <a:cubicBezTo>
                      <a:pt x="841" y="1744"/>
                      <a:pt x="897" y="1749"/>
                      <a:pt x="952" y="1749"/>
                    </a:cubicBezTo>
                    <a:cubicBezTo>
                      <a:pt x="1365" y="1749"/>
                      <a:pt x="1727" y="1456"/>
                      <a:pt x="1808" y="1034"/>
                    </a:cubicBezTo>
                    <a:cubicBezTo>
                      <a:pt x="1900" y="562"/>
                      <a:pt x="1588" y="109"/>
                      <a:pt x="1116" y="17"/>
                    </a:cubicBezTo>
                    <a:cubicBezTo>
                      <a:pt x="1060" y="6"/>
                      <a:pt x="1004" y="1"/>
                      <a:pt x="9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3"/>
              <p:cNvSpPr/>
              <p:nvPr/>
            </p:nvSpPr>
            <p:spPr>
              <a:xfrm>
                <a:off x="4666817" y="4171768"/>
                <a:ext cx="59776" cy="53611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1748" extrusionOk="0">
                    <a:moveTo>
                      <a:pt x="977" y="1"/>
                    </a:moveTo>
                    <a:cubicBezTo>
                      <a:pt x="598" y="1"/>
                      <a:pt x="247" y="248"/>
                      <a:pt x="135" y="634"/>
                    </a:cubicBezTo>
                    <a:cubicBezTo>
                      <a:pt x="0" y="1093"/>
                      <a:pt x="270" y="1584"/>
                      <a:pt x="735" y="1712"/>
                    </a:cubicBezTo>
                    <a:cubicBezTo>
                      <a:pt x="817" y="1736"/>
                      <a:pt x="898" y="1747"/>
                      <a:pt x="979" y="1747"/>
                    </a:cubicBezTo>
                    <a:cubicBezTo>
                      <a:pt x="1358" y="1747"/>
                      <a:pt x="1703" y="1496"/>
                      <a:pt x="1814" y="1112"/>
                    </a:cubicBezTo>
                    <a:cubicBezTo>
                      <a:pt x="1949" y="652"/>
                      <a:pt x="1679" y="168"/>
                      <a:pt x="1213" y="33"/>
                    </a:cubicBezTo>
                    <a:cubicBezTo>
                      <a:pt x="1135" y="11"/>
                      <a:pt x="1055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251;p33"/>
            <p:cNvGrpSpPr/>
            <p:nvPr/>
          </p:nvGrpSpPr>
          <p:grpSpPr>
            <a:xfrm>
              <a:off x="5141742" y="2459002"/>
              <a:ext cx="947740" cy="1273974"/>
              <a:chOff x="1891790" y="3925274"/>
              <a:chExt cx="332340" cy="446739"/>
            </a:xfrm>
          </p:grpSpPr>
          <p:sp>
            <p:nvSpPr>
              <p:cNvPr id="252" name="Google Shape;252;p33"/>
              <p:cNvSpPr/>
              <p:nvPr/>
            </p:nvSpPr>
            <p:spPr>
              <a:xfrm>
                <a:off x="1967422" y="3995907"/>
                <a:ext cx="239655" cy="376106"/>
              </a:xfrm>
              <a:custGeom>
                <a:avLst/>
                <a:gdLst/>
                <a:ahLst/>
                <a:cxnLst/>
                <a:rect l="l" t="t" r="r" b="b"/>
                <a:pathLst>
                  <a:path w="7814" h="12263" extrusionOk="0">
                    <a:moveTo>
                      <a:pt x="515" y="1"/>
                    </a:moveTo>
                    <a:lnTo>
                      <a:pt x="0" y="31"/>
                    </a:lnTo>
                    <a:cubicBezTo>
                      <a:pt x="12" y="105"/>
                      <a:pt x="539" y="7544"/>
                      <a:pt x="7525" y="12263"/>
                    </a:cubicBezTo>
                    <a:lnTo>
                      <a:pt x="7813" y="11834"/>
                    </a:lnTo>
                    <a:cubicBezTo>
                      <a:pt x="1042" y="7263"/>
                      <a:pt x="521" y="74"/>
                      <a:pt x="5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3"/>
              <p:cNvSpPr/>
              <p:nvPr/>
            </p:nvSpPr>
            <p:spPr>
              <a:xfrm>
                <a:off x="1905775" y="3925274"/>
                <a:ext cx="78178" cy="8308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09" extrusionOk="0">
                    <a:moveTo>
                      <a:pt x="1115" y="1"/>
                    </a:moveTo>
                    <a:cubicBezTo>
                      <a:pt x="1062" y="1"/>
                      <a:pt x="1007" y="4"/>
                      <a:pt x="950" y="12"/>
                    </a:cubicBezTo>
                    <a:cubicBezTo>
                      <a:pt x="264" y="98"/>
                      <a:pt x="0" y="1434"/>
                      <a:pt x="2378" y="2708"/>
                    </a:cubicBezTo>
                    <a:cubicBezTo>
                      <a:pt x="2378" y="2708"/>
                      <a:pt x="2549" y="1"/>
                      <a:pt x="11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3"/>
              <p:cNvSpPr/>
              <p:nvPr/>
            </p:nvSpPr>
            <p:spPr>
              <a:xfrm>
                <a:off x="1891790" y="3991981"/>
                <a:ext cx="92562" cy="54133"/>
              </a:xfrm>
              <a:custGeom>
                <a:avLst/>
                <a:gdLst/>
                <a:ahLst/>
                <a:cxnLst/>
                <a:rect l="l" t="t" r="r" b="b"/>
                <a:pathLst>
                  <a:path w="3018" h="1765" extrusionOk="0">
                    <a:moveTo>
                      <a:pt x="964" y="0"/>
                    </a:moveTo>
                    <a:cubicBezTo>
                      <a:pt x="726" y="0"/>
                      <a:pt x="502" y="106"/>
                      <a:pt x="315" y="374"/>
                    </a:cubicBezTo>
                    <a:cubicBezTo>
                      <a:pt x="1" y="828"/>
                      <a:pt x="409" y="1764"/>
                      <a:pt x="1856" y="1764"/>
                    </a:cubicBezTo>
                    <a:cubicBezTo>
                      <a:pt x="2187" y="1764"/>
                      <a:pt x="2573" y="1715"/>
                      <a:pt x="3018" y="1600"/>
                    </a:cubicBezTo>
                    <a:cubicBezTo>
                      <a:pt x="3018" y="1600"/>
                      <a:pt x="1887" y="0"/>
                      <a:pt x="96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3"/>
              <p:cNvSpPr/>
              <p:nvPr/>
            </p:nvSpPr>
            <p:spPr>
              <a:xfrm>
                <a:off x="1968833" y="3971493"/>
                <a:ext cx="81490" cy="77442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525" extrusionOk="0">
                    <a:moveTo>
                      <a:pt x="1232" y="1"/>
                    </a:moveTo>
                    <a:cubicBezTo>
                      <a:pt x="1" y="1"/>
                      <a:pt x="377" y="2525"/>
                      <a:pt x="377" y="2525"/>
                    </a:cubicBezTo>
                    <a:cubicBezTo>
                      <a:pt x="2656" y="1649"/>
                      <a:pt x="2270" y="258"/>
                      <a:pt x="1572" y="55"/>
                    </a:cubicBezTo>
                    <a:cubicBezTo>
                      <a:pt x="1447" y="18"/>
                      <a:pt x="1334" y="1"/>
                      <a:pt x="12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3"/>
              <p:cNvSpPr/>
              <p:nvPr/>
            </p:nvSpPr>
            <p:spPr>
              <a:xfrm>
                <a:off x="1991252" y="4043016"/>
                <a:ext cx="83698" cy="79405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2589" extrusionOk="0">
                    <a:moveTo>
                      <a:pt x="1283" y="1"/>
                    </a:moveTo>
                    <a:cubicBezTo>
                      <a:pt x="1" y="1"/>
                      <a:pt x="510" y="2589"/>
                      <a:pt x="510" y="2589"/>
                    </a:cubicBezTo>
                    <a:cubicBezTo>
                      <a:pt x="2728" y="1590"/>
                      <a:pt x="2281" y="217"/>
                      <a:pt x="1576" y="40"/>
                    </a:cubicBezTo>
                    <a:cubicBezTo>
                      <a:pt x="1469" y="13"/>
                      <a:pt x="1372" y="1"/>
                      <a:pt x="12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3"/>
              <p:cNvSpPr/>
              <p:nvPr/>
            </p:nvSpPr>
            <p:spPr>
              <a:xfrm>
                <a:off x="2017353" y="4101841"/>
                <a:ext cx="83729" cy="79221"/>
              </a:xfrm>
              <a:custGeom>
                <a:avLst/>
                <a:gdLst/>
                <a:ahLst/>
                <a:cxnLst/>
                <a:rect l="l" t="t" r="r" b="b"/>
                <a:pathLst>
                  <a:path w="2730" h="2583" extrusionOk="0">
                    <a:moveTo>
                      <a:pt x="1283" y="1"/>
                    </a:moveTo>
                    <a:cubicBezTo>
                      <a:pt x="0" y="1"/>
                      <a:pt x="498" y="2583"/>
                      <a:pt x="498" y="2583"/>
                    </a:cubicBezTo>
                    <a:cubicBezTo>
                      <a:pt x="2729" y="1596"/>
                      <a:pt x="2282" y="218"/>
                      <a:pt x="1577" y="40"/>
                    </a:cubicBezTo>
                    <a:cubicBezTo>
                      <a:pt x="1470" y="13"/>
                      <a:pt x="1372" y="1"/>
                      <a:pt x="12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3"/>
              <p:cNvSpPr/>
              <p:nvPr/>
            </p:nvSpPr>
            <p:spPr>
              <a:xfrm>
                <a:off x="2044741" y="4162537"/>
                <a:ext cx="91673" cy="84680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2761" extrusionOk="0">
                    <a:moveTo>
                      <a:pt x="1530" y="0"/>
                    </a:moveTo>
                    <a:cubicBezTo>
                      <a:pt x="1" y="0"/>
                      <a:pt x="1027" y="2761"/>
                      <a:pt x="1027" y="2761"/>
                    </a:cubicBezTo>
                    <a:cubicBezTo>
                      <a:pt x="2988" y="1352"/>
                      <a:pt x="2326" y="46"/>
                      <a:pt x="1622" y="3"/>
                    </a:cubicBezTo>
                    <a:cubicBezTo>
                      <a:pt x="1590" y="1"/>
                      <a:pt x="1560" y="0"/>
                      <a:pt x="15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3"/>
              <p:cNvSpPr/>
              <p:nvPr/>
            </p:nvSpPr>
            <p:spPr>
              <a:xfrm>
                <a:off x="2089304" y="4211670"/>
                <a:ext cx="90323" cy="84066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741" extrusionOk="0">
                    <a:moveTo>
                      <a:pt x="1481" y="1"/>
                    </a:moveTo>
                    <a:cubicBezTo>
                      <a:pt x="0" y="1"/>
                      <a:pt x="935" y="2740"/>
                      <a:pt x="935" y="2740"/>
                    </a:cubicBezTo>
                    <a:cubicBezTo>
                      <a:pt x="2945" y="1392"/>
                      <a:pt x="2313" y="74"/>
                      <a:pt x="1609" y="7"/>
                    </a:cubicBezTo>
                    <a:cubicBezTo>
                      <a:pt x="1564" y="3"/>
                      <a:pt x="1522" y="1"/>
                      <a:pt x="14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3"/>
              <p:cNvSpPr/>
              <p:nvPr/>
            </p:nvSpPr>
            <p:spPr>
              <a:xfrm>
                <a:off x="2128838" y="4259822"/>
                <a:ext cx="95292" cy="89832"/>
              </a:xfrm>
              <a:custGeom>
                <a:avLst/>
                <a:gdLst/>
                <a:ahLst/>
                <a:cxnLst/>
                <a:rect l="l" t="t" r="r" b="b"/>
                <a:pathLst>
                  <a:path w="3107" h="2929" extrusionOk="0">
                    <a:moveTo>
                      <a:pt x="1687" y="1"/>
                    </a:moveTo>
                    <a:cubicBezTo>
                      <a:pt x="1649" y="1"/>
                      <a:pt x="1612" y="5"/>
                      <a:pt x="1576" y="12"/>
                    </a:cubicBezTo>
                    <a:cubicBezTo>
                      <a:pt x="1" y="330"/>
                      <a:pt x="1686" y="2929"/>
                      <a:pt x="1686" y="2929"/>
                    </a:cubicBezTo>
                    <a:cubicBezTo>
                      <a:pt x="3107" y="1108"/>
                      <a:pt x="2344" y="1"/>
                      <a:pt x="16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3"/>
              <p:cNvSpPr/>
              <p:nvPr/>
            </p:nvSpPr>
            <p:spPr>
              <a:xfrm>
                <a:off x="1907370" y="4054364"/>
                <a:ext cx="92409" cy="54133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1765" extrusionOk="0">
                    <a:moveTo>
                      <a:pt x="959" y="1"/>
                    </a:moveTo>
                    <a:cubicBezTo>
                      <a:pt x="721" y="1"/>
                      <a:pt x="497" y="107"/>
                      <a:pt x="310" y="374"/>
                    </a:cubicBezTo>
                    <a:cubicBezTo>
                      <a:pt x="0" y="828"/>
                      <a:pt x="405" y="1765"/>
                      <a:pt x="1851" y="1765"/>
                    </a:cubicBezTo>
                    <a:cubicBezTo>
                      <a:pt x="2182" y="1765"/>
                      <a:pt x="2568" y="1715"/>
                      <a:pt x="3012" y="1600"/>
                    </a:cubicBezTo>
                    <a:cubicBezTo>
                      <a:pt x="3012" y="1600"/>
                      <a:pt x="1881" y="1"/>
                      <a:pt x="9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3"/>
              <p:cNvSpPr/>
              <p:nvPr/>
            </p:nvSpPr>
            <p:spPr>
              <a:xfrm>
                <a:off x="1933348" y="4115244"/>
                <a:ext cx="92531" cy="54163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1766" extrusionOk="0">
                    <a:moveTo>
                      <a:pt x="961" y="1"/>
                    </a:moveTo>
                    <a:cubicBezTo>
                      <a:pt x="724" y="1"/>
                      <a:pt x="500" y="107"/>
                      <a:pt x="314" y="375"/>
                    </a:cubicBezTo>
                    <a:cubicBezTo>
                      <a:pt x="0" y="829"/>
                      <a:pt x="404" y="1765"/>
                      <a:pt x="1853" y="1765"/>
                    </a:cubicBezTo>
                    <a:cubicBezTo>
                      <a:pt x="2185" y="1765"/>
                      <a:pt x="2571" y="1716"/>
                      <a:pt x="3017" y="1601"/>
                    </a:cubicBezTo>
                    <a:cubicBezTo>
                      <a:pt x="3017" y="1601"/>
                      <a:pt x="1882" y="1"/>
                      <a:pt x="9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3"/>
              <p:cNvSpPr/>
              <p:nvPr/>
            </p:nvSpPr>
            <p:spPr>
              <a:xfrm>
                <a:off x="1968097" y="4184742"/>
                <a:ext cx="91611" cy="50943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1661" extrusionOk="0">
                    <a:moveTo>
                      <a:pt x="902" y="1"/>
                    </a:moveTo>
                    <a:cubicBezTo>
                      <a:pt x="588" y="1"/>
                      <a:pt x="319" y="149"/>
                      <a:pt x="168" y="554"/>
                    </a:cubicBezTo>
                    <a:cubicBezTo>
                      <a:pt x="1" y="997"/>
                      <a:pt x="390" y="1661"/>
                      <a:pt x="1327" y="1661"/>
                    </a:cubicBezTo>
                    <a:cubicBezTo>
                      <a:pt x="1762" y="1661"/>
                      <a:pt x="2316" y="1518"/>
                      <a:pt x="2987" y="1142"/>
                    </a:cubicBezTo>
                    <a:cubicBezTo>
                      <a:pt x="2987" y="1142"/>
                      <a:pt x="1772" y="1"/>
                      <a:pt x="9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3"/>
              <p:cNvSpPr/>
              <p:nvPr/>
            </p:nvSpPr>
            <p:spPr>
              <a:xfrm>
                <a:off x="2013519" y="4248658"/>
                <a:ext cx="89986" cy="50483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1646" extrusionOk="0">
                    <a:moveTo>
                      <a:pt x="888" y="1"/>
                    </a:moveTo>
                    <a:cubicBezTo>
                      <a:pt x="527" y="1"/>
                      <a:pt x="227" y="168"/>
                      <a:pt x="109" y="645"/>
                    </a:cubicBezTo>
                    <a:cubicBezTo>
                      <a:pt x="0" y="1076"/>
                      <a:pt x="377" y="1645"/>
                      <a:pt x="1162" y="1645"/>
                    </a:cubicBezTo>
                    <a:cubicBezTo>
                      <a:pt x="1619" y="1645"/>
                      <a:pt x="2215" y="1452"/>
                      <a:pt x="2934" y="927"/>
                    </a:cubicBezTo>
                    <a:cubicBezTo>
                      <a:pt x="2934" y="927"/>
                      <a:pt x="1739" y="1"/>
                      <a:pt x="8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3"/>
              <p:cNvSpPr/>
              <p:nvPr/>
            </p:nvSpPr>
            <p:spPr>
              <a:xfrm>
                <a:off x="2068480" y="4307330"/>
                <a:ext cx="86520" cy="50667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1652" extrusionOk="0">
                    <a:moveTo>
                      <a:pt x="908" y="1"/>
                    </a:moveTo>
                    <a:cubicBezTo>
                      <a:pt x="461" y="1"/>
                      <a:pt x="97" y="192"/>
                      <a:pt x="39" y="785"/>
                    </a:cubicBezTo>
                    <a:cubicBezTo>
                      <a:pt x="0" y="1191"/>
                      <a:pt x="360" y="1652"/>
                      <a:pt x="990" y="1652"/>
                    </a:cubicBezTo>
                    <a:cubicBezTo>
                      <a:pt x="1465" y="1652"/>
                      <a:pt x="2094" y="1390"/>
                      <a:pt x="2821" y="644"/>
                    </a:cubicBezTo>
                    <a:cubicBezTo>
                      <a:pt x="2821" y="644"/>
                      <a:pt x="1726" y="1"/>
                      <a:pt x="9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33"/>
            <p:cNvGrpSpPr/>
            <p:nvPr/>
          </p:nvGrpSpPr>
          <p:grpSpPr>
            <a:xfrm>
              <a:off x="5351785" y="1513586"/>
              <a:ext cx="878557" cy="1576418"/>
              <a:chOff x="1958957" y="3570023"/>
              <a:chExt cx="308080" cy="552796"/>
            </a:xfrm>
          </p:grpSpPr>
          <p:sp>
            <p:nvSpPr>
              <p:cNvPr id="267" name="Google Shape;267;p33"/>
              <p:cNvSpPr/>
              <p:nvPr/>
            </p:nvSpPr>
            <p:spPr>
              <a:xfrm>
                <a:off x="2014408" y="3688992"/>
                <a:ext cx="227050" cy="433827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4145" extrusionOk="0">
                    <a:moveTo>
                      <a:pt x="1838" y="1"/>
                    </a:moveTo>
                    <a:lnTo>
                      <a:pt x="1838" y="1"/>
                    </a:lnTo>
                    <a:cubicBezTo>
                      <a:pt x="870" y="3292"/>
                      <a:pt x="1477" y="6784"/>
                      <a:pt x="3597" y="10100"/>
                    </a:cubicBezTo>
                    <a:cubicBezTo>
                      <a:pt x="5190" y="12588"/>
                      <a:pt x="7041" y="14077"/>
                      <a:pt x="7121" y="14144"/>
                    </a:cubicBezTo>
                    <a:lnTo>
                      <a:pt x="7403" y="13777"/>
                    </a:lnTo>
                    <a:cubicBezTo>
                      <a:pt x="7323" y="13715"/>
                      <a:pt x="0" y="7765"/>
                      <a:pt x="2261" y="111"/>
                    </a:cubicBez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3"/>
              <p:cNvSpPr/>
              <p:nvPr/>
            </p:nvSpPr>
            <p:spPr>
              <a:xfrm>
                <a:off x="2023027" y="3570023"/>
                <a:ext cx="102652" cy="135561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4420" extrusionOk="0">
                    <a:moveTo>
                      <a:pt x="2133" y="1"/>
                    </a:moveTo>
                    <a:cubicBezTo>
                      <a:pt x="1" y="2256"/>
                      <a:pt x="1655" y="4419"/>
                      <a:pt x="1655" y="4419"/>
                    </a:cubicBezTo>
                    <a:cubicBezTo>
                      <a:pt x="3347" y="2470"/>
                      <a:pt x="2134" y="1"/>
                      <a:pt x="21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3"/>
              <p:cNvSpPr/>
              <p:nvPr/>
            </p:nvSpPr>
            <p:spPr>
              <a:xfrm>
                <a:off x="1958957" y="3650654"/>
                <a:ext cx="105474" cy="131789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4297" extrusionOk="0">
                    <a:moveTo>
                      <a:pt x="337" y="1"/>
                    </a:moveTo>
                    <a:lnTo>
                      <a:pt x="337" y="1"/>
                    </a:lnTo>
                    <a:cubicBezTo>
                      <a:pt x="0" y="3916"/>
                      <a:pt x="3438" y="4296"/>
                      <a:pt x="3438" y="4296"/>
                    </a:cubicBezTo>
                    <a:cubicBezTo>
                      <a:pt x="2194" y="148"/>
                      <a:pt x="337" y="1"/>
                      <a:pt x="3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3"/>
              <p:cNvSpPr/>
              <p:nvPr/>
            </p:nvSpPr>
            <p:spPr>
              <a:xfrm>
                <a:off x="2061180" y="3652740"/>
                <a:ext cx="110565" cy="128569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4192" extrusionOk="0">
                    <a:moveTo>
                      <a:pt x="3604" y="0"/>
                    </a:moveTo>
                    <a:cubicBezTo>
                      <a:pt x="3604" y="0"/>
                      <a:pt x="1735" y="92"/>
                      <a:pt x="1" y="4192"/>
                    </a:cubicBezTo>
                    <a:cubicBezTo>
                      <a:pt x="1" y="4192"/>
                      <a:pt x="3469" y="3922"/>
                      <a:pt x="3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3"/>
              <p:cNvSpPr/>
              <p:nvPr/>
            </p:nvSpPr>
            <p:spPr>
              <a:xfrm>
                <a:off x="1968342" y="3760606"/>
                <a:ext cx="108296" cy="120318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923" extrusionOk="0">
                    <a:moveTo>
                      <a:pt x="4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56" y="3916"/>
                      <a:pt x="3530" y="3922"/>
                      <a:pt x="3530" y="3922"/>
                    </a:cubicBezTo>
                    <a:cubicBezTo>
                      <a:pt x="1910" y="47"/>
                      <a:pt x="91" y="1"/>
                      <a:pt x="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3"/>
              <p:cNvSpPr/>
              <p:nvPr/>
            </p:nvSpPr>
            <p:spPr>
              <a:xfrm>
                <a:off x="2073233" y="3741254"/>
                <a:ext cx="105658" cy="138904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4529" extrusionOk="0">
                    <a:moveTo>
                      <a:pt x="3187" y="0"/>
                    </a:moveTo>
                    <a:lnTo>
                      <a:pt x="3187" y="0"/>
                    </a:lnTo>
                    <a:cubicBezTo>
                      <a:pt x="3187" y="0"/>
                      <a:pt x="1324" y="289"/>
                      <a:pt x="0" y="4529"/>
                    </a:cubicBezTo>
                    <a:cubicBezTo>
                      <a:pt x="0" y="4529"/>
                      <a:pt x="3444" y="3898"/>
                      <a:pt x="31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3"/>
              <p:cNvSpPr/>
              <p:nvPr/>
            </p:nvSpPr>
            <p:spPr>
              <a:xfrm>
                <a:off x="1994289" y="3883716"/>
                <a:ext cx="127465" cy="99954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3259" extrusionOk="0">
                    <a:moveTo>
                      <a:pt x="166" y="1"/>
                    </a:moveTo>
                    <a:cubicBezTo>
                      <a:pt x="58" y="1"/>
                      <a:pt x="0" y="13"/>
                      <a:pt x="0" y="13"/>
                    </a:cubicBezTo>
                    <a:cubicBezTo>
                      <a:pt x="536" y="2911"/>
                      <a:pt x="2659" y="3258"/>
                      <a:pt x="3646" y="3258"/>
                    </a:cubicBezTo>
                    <a:cubicBezTo>
                      <a:pt x="3957" y="3258"/>
                      <a:pt x="4155" y="3224"/>
                      <a:pt x="4155" y="3224"/>
                    </a:cubicBezTo>
                    <a:cubicBezTo>
                      <a:pt x="2253" y="262"/>
                      <a:pt x="667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3"/>
              <p:cNvSpPr/>
              <p:nvPr/>
            </p:nvSpPr>
            <p:spPr>
              <a:xfrm>
                <a:off x="2118134" y="3829215"/>
                <a:ext cx="101916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3323" h="4995" extrusionOk="0">
                    <a:moveTo>
                      <a:pt x="2415" y="0"/>
                    </a:moveTo>
                    <a:lnTo>
                      <a:pt x="2415" y="0"/>
                    </a:lnTo>
                    <a:cubicBezTo>
                      <a:pt x="2415" y="0"/>
                      <a:pt x="613" y="613"/>
                      <a:pt x="1" y="4995"/>
                    </a:cubicBezTo>
                    <a:cubicBezTo>
                      <a:pt x="1" y="4995"/>
                      <a:pt x="3322" y="3763"/>
                      <a:pt x="24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3"/>
              <p:cNvSpPr/>
              <p:nvPr/>
            </p:nvSpPr>
            <p:spPr>
              <a:xfrm>
                <a:off x="2030939" y="3996827"/>
                <a:ext cx="149639" cy="73455"/>
              </a:xfrm>
              <a:custGeom>
                <a:avLst/>
                <a:gdLst/>
                <a:ahLst/>
                <a:cxnLst/>
                <a:rect l="l" t="t" r="r" b="b"/>
                <a:pathLst>
                  <a:path w="4879" h="2395" extrusionOk="0">
                    <a:moveTo>
                      <a:pt x="727" y="0"/>
                    </a:moveTo>
                    <a:cubicBezTo>
                      <a:pt x="247" y="0"/>
                      <a:pt x="0" y="124"/>
                      <a:pt x="0" y="124"/>
                    </a:cubicBezTo>
                    <a:cubicBezTo>
                      <a:pt x="883" y="1965"/>
                      <a:pt x="2213" y="2394"/>
                      <a:pt x="3261" y="2394"/>
                    </a:cubicBezTo>
                    <a:cubicBezTo>
                      <a:pt x="4177" y="2394"/>
                      <a:pt x="4878" y="2067"/>
                      <a:pt x="4878" y="2067"/>
                    </a:cubicBezTo>
                    <a:cubicBezTo>
                      <a:pt x="2914" y="330"/>
                      <a:pt x="1510" y="0"/>
                      <a:pt x="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3"/>
              <p:cNvSpPr/>
              <p:nvPr/>
            </p:nvSpPr>
            <p:spPr>
              <a:xfrm>
                <a:off x="2161379" y="3895186"/>
                <a:ext cx="105658" cy="165986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5412" extrusionOk="0">
                    <a:moveTo>
                      <a:pt x="1606" y="0"/>
                    </a:moveTo>
                    <a:cubicBezTo>
                      <a:pt x="1606" y="0"/>
                      <a:pt x="0" y="1067"/>
                      <a:pt x="515" y="5411"/>
                    </a:cubicBezTo>
                    <a:cubicBezTo>
                      <a:pt x="515" y="5411"/>
                      <a:pt x="3444" y="3346"/>
                      <a:pt x="16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" name="Google Shape;277;p33"/>
            <p:cNvGrpSpPr/>
            <p:nvPr/>
          </p:nvGrpSpPr>
          <p:grpSpPr>
            <a:xfrm>
              <a:off x="5453919" y="1278607"/>
              <a:ext cx="3735224" cy="2833161"/>
              <a:chOff x="4038966" y="3448993"/>
              <a:chExt cx="1309824" cy="993499"/>
            </a:xfrm>
          </p:grpSpPr>
          <p:sp>
            <p:nvSpPr>
              <p:cNvPr id="278" name="Google Shape;278;p33"/>
              <p:cNvSpPr/>
              <p:nvPr/>
            </p:nvSpPr>
            <p:spPr>
              <a:xfrm>
                <a:off x="4745633" y="3626670"/>
                <a:ext cx="603156" cy="815822"/>
              </a:xfrm>
              <a:custGeom>
                <a:avLst/>
                <a:gdLst/>
                <a:ahLst/>
                <a:cxnLst/>
                <a:rect l="l" t="t" r="r" b="b"/>
                <a:pathLst>
                  <a:path w="19666" h="26600" extrusionOk="0">
                    <a:moveTo>
                      <a:pt x="4121" y="1"/>
                    </a:moveTo>
                    <a:cubicBezTo>
                      <a:pt x="2639" y="1"/>
                      <a:pt x="1882" y="1101"/>
                      <a:pt x="1882" y="1101"/>
                    </a:cubicBezTo>
                    <a:lnTo>
                      <a:pt x="1882" y="1095"/>
                    </a:lnTo>
                    <a:cubicBezTo>
                      <a:pt x="1" y="3215"/>
                      <a:pt x="246" y="11145"/>
                      <a:pt x="368" y="17580"/>
                    </a:cubicBezTo>
                    <a:cubicBezTo>
                      <a:pt x="497" y="24014"/>
                      <a:pt x="6251" y="24400"/>
                      <a:pt x="9456" y="24872"/>
                    </a:cubicBezTo>
                    <a:cubicBezTo>
                      <a:pt x="12655" y="25344"/>
                      <a:pt x="12606" y="26600"/>
                      <a:pt x="14959" y="26600"/>
                    </a:cubicBezTo>
                    <a:cubicBezTo>
                      <a:pt x="17312" y="26600"/>
                      <a:pt x="17465" y="25423"/>
                      <a:pt x="17465" y="25423"/>
                    </a:cubicBezTo>
                    <a:cubicBezTo>
                      <a:pt x="19665" y="13106"/>
                      <a:pt x="9640" y="3166"/>
                      <a:pt x="6882" y="1101"/>
                    </a:cubicBezTo>
                    <a:cubicBezTo>
                      <a:pt x="5783" y="276"/>
                      <a:pt x="4861" y="1"/>
                      <a:pt x="41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3"/>
              <p:cNvSpPr/>
              <p:nvPr/>
            </p:nvSpPr>
            <p:spPr>
              <a:xfrm>
                <a:off x="4778143" y="3626609"/>
                <a:ext cx="490567" cy="506730"/>
              </a:xfrm>
              <a:custGeom>
                <a:avLst/>
                <a:gdLst/>
                <a:ahLst/>
                <a:cxnLst/>
                <a:rect l="l" t="t" r="r" b="b"/>
                <a:pathLst>
                  <a:path w="15995" h="16522" extrusionOk="0">
                    <a:moveTo>
                      <a:pt x="3108" y="0"/>
                    </a:moveTo>
                    <a:cubicBezTo>
                      <a:pt x="1748" y="0"/>
                      <a:pt x="944" y="907"/>
                      <a:pt x="944" y="907"/>
                    </a:cubicBezTo>
                    <a:cubicBezTo>
                      <a:pt x="601" y="1299"/>
                      <a:pt x="178" y="2023"/>
                      <a:pt x="1" y="2764"/>
                    </a:cubicBezTo>
                    <a:cubicBezTo>
                      <a:pt x="178" y="4615"/>
                      <a:pt x="1030" y="6380"/>
                      <a:pt x="3028" y="6612"/>
                    </a:cubicBezTo>
                    <a:cubicBezTo>
                      <a:pt x="7023" y="7078"/>
                      <a:pt x="11233" y="7513"/>
                      <a:pt x="12177" y="10216"/>
                    </a:cubicBezTo>
                    <a:cubicBezTo>
                      <a:pt x="12871" y="12214"/>
                      <a:pt x="14247" y="16522"/>
                      <a:pt x="15638" y="16522"/>
                    </a:cubicBezTo>
                    <a:cubicBezTo>
                      <a:pt x="15757" y="16522"/>
                      <a:pt x="15876" y="16490"/>
                      <a:pt x="15995" y="16423"/>
                    </a:cubicBezTo>
                    <a:cubicBezTo>
                      <a:pt x="13623" y="7728"/>
                      <a:pt x="7544" y="2384"/>
                      <a:pt x="5534" y="907"/>
                    </a:cubicBezTo>
                    <a:cubicBezTo>
                      <a:pt x="4607" y="227"/>
                      <a:pt x="3788" y="0"/>
                      <a:pt x="31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3"/>
              <p:cNvSpPr/>
              <p:nvPr/>
            </p:nvSpPr>
            <p:spPr>
              <a:xfrm>
                <a:off x="4756153" y="4132572"/>
                <a:ext cx="483237" cy="309920"/>
              </a:xfrm>
              <a:custGeom>
                <a:avLst/>
                <a:gdLst/>
                <a:ahLst/>
                <a:cxnLst/>
                <a:rect l="l" t="t" r="r" b="b"/>
                <a:pathLst>
                  <a:path w="15756" h="10105" extrusionOk="0">
                    <a:moveTo>
                      <a:pt x="567" y="1"/>
                    </a:moveTo>
                    <a:cubicBezTo>
                      <a:pt x="372" y="1"/>
                      <a:pt x="182" y="7"/>
                      <a:pt x="1" y="18"/>
                    </a:cubicBezTo>
                    <a:cubicBezTo>
                      <a:pt x="13" y="374"/>
                      <a:pt x="19" y="729"/>
                      <a:pt x="25" y="1085"/>
                    </a:cubicBezTo>
                    <a:cubicBezTo>
                      <a:pt x="154" y="7519"/>
                      <a:pt x="5908" y="7905"/>
                      <a:pt x="9113" y="8377"/>
                    </a:cubicBezTo>
                    <a:cubicBezTo>
                      <a:pt x="12312" y="8849"/>
                      <a:pt x="12263" y="10105"/>
                      <a:pt x="14616" y="10105"/>
                    </a:cubicBezTo>
                    <a:cubicBezTo>
                      <a:pt x="15076" y="10105"/>
                      <a:pt x="15443" y="10056"/>
                      <a:pt x="15756" y="9989"/>
                    </a:cubicBezTo>
                    <a:cubicBezTo>
                      <a:pt x="7042" y="8071"/>
                      <a:pt x="7042" y="4326"/>
                      <a:pt x="4891" y="1722"/>
                    </a:cubicBezTo>
                    <a:cubicBezTo>
                      <a:pt x="3752" y="346"/>
                      <a:pt x="2006" y="1"/>
                      <a:pt x="5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3"/>
              <p:cNvSpPr/>
              <p:nvPr/>
            </p:nvSpPr>
            <p:spPr>
              <a:xfrm>
                <a:off x="4038966" y="3623757"/>
                <a:ext cx="603126" cy="815730"/>
              </a:xfrm>
              <a:custGeom>
                <a:avLst/>
                <a:gdLst/>
                <a:ahLst/>
                <a:cxnLst/>
                <a:rect l="l" t="t" r="r" b="b"/>
                <a:pathLst>
                  <a:path w="19665" h="26597" extrusionOk="0">
                    <a:moveTo>
                      <a:pt x="15542" y="1"/>
                    </a:moveTo>
                    <a:cubicBezTo>
                      <a:pt x="14801" y="1"/>
                      <a:pt x="13880" y="275"/>
                      <a:pt x="12783" y="1098"/>
                    </a:cubicBezTo>
                    <a:cubicBezTo>
                      <a:pt x="10019" y="3170"/>
                      <a:pt x="0" y="13109"/>
                      <a:pt x="2194" y="25420"/>
                    </a:cubicBezTo>
                    <a:cubicBezTo>
                      <a:pt x="2194" y="25420"/>
                      <a:pt x="2353" y="26597"/>
                      <a:pt x="4706" y="26597"/>
                    </a:cubicBezTo>
                    <a:cubicBezTo>
                      <a:pt x="7060" y="26597"/>
                      <a:pt x="7011" y="25341"/>
                      <a:pt x="10209" y="24869"/>
                    </a:cubicBezTo>
                    <a:cubicBezTo>
                      <a:pt x="13408" y="24403"/>
                      <a:pt x="19169" y="24011"/>
                      <a:pt x="19291" y="17577"/>
                    </a:cubicBezTo>
                    <a:cubicBezTo>
                      <a:pt x="19420" y="11142"/>
                      <a:pt x="19665" y="3212"/>
                      <a:pt x="17784" y="1098"/>
                    </a:cubicBezTo>
                    <a:cubicBezTo>
                      <a:pt x="17784" y="1098"/>
                      <a:pt x="17024" y="1"/>
                      <a:pt x="155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3"/>
              <p:cNvSpPr/>
              <p:nvPr/>
            </p:nvSpPr>
            <p:spPr>
              <a:xfrm>
                <a:off x="4119014" y="3623665"/>
                <a:ext cx="490567" cy="506852"/>
              </a:xfrm>
              <a:custGeom>
                <a:avLst/>
                <a:gdLst/>
                <a:ahLst/>
                <a:cxnLst/>
                <a:rect l="l" t="t" r="r" b="b"/>
                <a:pathLst>
                  <a:path w="15995" h="16526" extrusionOk="0">
                    <a:moveTo>
                      <a:pt x="12886" y="1"/>
                    </a:moveTo>
                    <a:cubicBezTo>
                      <a:pt x="12207" y="1"/>
                      <a:pt x="11389" y="227"/>
                      <a:pt x="10461" y="905"/>
                    </a:cubicBezTo>
                    <a:cubicBezTo>
                      <a:pt x="8445" y="2382"/>
                      <a:pt x="2366" y="7726"/>
                      <a:pt x="1" y="16427"/>
                    </a:cubicBezTo>
                    <a:cubicBezTo>
                      <a:pt x="119" y="16495"/>
                      <a:pt x="238" y="16526"/>
                      <a:pt x="356" y="16526"/>
                    </a:cubicBezTo>
                    <a:cubicBezTo>
                      <a:pt x="1743" y="16526"/>
                      <a:pt x="3124" y="12218"/>
                      <a:pt x="3818" y="10220"/>
                    </a:cubicBezTo>
                    <a:cubicBezTo>
                      <a:pt x="4762" y="7511"/>
                      <a:pt x="8966" y="7076"/>
                      <a:pt x="12968" y="6610"/>
                    </a:cubicBezTo>
                    <a:cubicBezTo>
                      <a:pt x="14965" y="6384"/>
                      <a:pt x="15817" y="4613"/>
                      <a:pt x="15995" y="2762"/>
                    </a:cubicBezTo>
                    <a:cubicBezTo>
                      <a:pt x="15817" y="2027"/>
                      <a:pt x="15394" y="1297"/>
                      <a:pt x="15045" y="905"/>
                    </a:cubicBezTo>
                    <a:cubicBezTo>
                      <a:pt x="15045" y="905"/>
                      <a:pt x="14244" y="1"/>
                      <a:pt x="128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3"/>
              <p:cNvSpPr/>
              <p:nvPr/>
            </p:nvSpPr>
            <p:spPr>
              <a:xfrm>
                <a:off x="4148335" y="4129628"/>
                <a:ext cx="483237" cy="309859"/>
              </a:xfrm>
              <a:custGeom>
                <a:avLst/>
                <a:gdLst/>
                <a:ahLst/>
                <a:cxnLst/>
                <a:rect l="l" t="t" r="r" b="b"/>
                <a:pathLst>
                  <a:path w="15756" h="10103" extrusionOk="0">
                    <a:moveTo>
                      <a:pt x="15207" y="1"/>
                    </a:moveTo>
                    <a:cubicBezTo>
                      <a:pt x="13761" y="1"/>
                      <a:pt x="12004" y="338"/>
                      <a:pt x="10866" y="1720"/>
                    </a:cubicBezTo>
                    <a:cubicBezTo>
                      <a:pt x="8715" y="4324"/>
                      <a:pt x="8715" y="8068"/>
                      <a:pt x="1" y="9987"/>
                    </a:cubicBezTo>
                    <a:cubicBezTo>
                      <a:pt x="307" y="10060"/>
                      <a:pt x="681" y="10103"/>
                      <a:pt x="1140" y="10103"/>
                    </a:cubicBezTo>
                    <a:cubicBezTo>
                      <a:pt x="3494" y="10103"/>
                      <a:pt x="3445" y="8847"/>
                      <a:pt x="6643" y="8375"/>
                    </a:cubicBezTo>
                    <a:cubicBezTo>
                      <a:pt x="9842" y="7909"/>
                      <a:pt x="15603" y="7517"/>
                      <a:pt x="15725" y="1083"/>
                    </a:cubicBezTo>
                    <a:cubicBezTo>
                      <a:pt x="15731" y="733"/>
                      <a:pt x="15744" y="378"/>
                      <a:pt x="15756" y="16"/>
                    </a:cubicBezTo>
                    <a:cubicBezTo>
                      <a:pt x="15580" y="6"/>
                      <a:pt x="15396" y="1"/>
                      <a:pt x="152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4" name="Google Shape;284;p33"/>
              <p:cNvGrpSpPr/>
              <p:nvPr/>
            </p:nvGrpSpPr>
            <p:grpSpPr>
              <a:xfrm>
                <a:off x="4183299" y="3448993"/>
                <a:ext cx="1021158" cy="924737"/>
                <a:chOff x="4183299" y="3448993"/>
                <a:chExt cx="1021158" cy="924737"/>
              </a:xfrm>
            </p:grpSpPr>
            <p:sp>
              <p:nvSpPr>
                <p:cNvPr id="285" name="Google Shape;285;p33"/>
                <p:cNvSpPr/>
                <p:nvPr/>
              </p:nvSpPr>
              <p:spPr>
                <a:xfrm>
                  <a:off x="4639055" y="3448999"/>
                  <a:ext cx="565401" cy="870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5" h="28392" extrusionOk="0">
                      <a:moveTo>
                        <a:pt x="1" y="0"/>
                      </a:moveTo>
                      <a:lnTo>
                        <a:pt x="1649" y="13880"/>
                      </a:lnTo>
                      <a:cubicBezTo>
                        <a:pt x="2250" y="16942"/>
                        <a:pt x="3725" y="17518"/>
                        <a:pt x="5013" y="17518"/>
                      </a:cubicBezTo>
                      <a:cubicBezTo>
                        <a:pt x="5409" y="17518"/>
                        <a:pt x="5787" y="17463"/>
                        <a:pt x="6117" y="17410"/>
                      </a:cubicBezTo>
                      <a:cubicBezTo>
                        <a:pt x="6920" y="17281"/>
                        <a:pt x="7634" y="17223"/>
                        <a:pt x="8267" y="17223"/>
                      </a:cubicBezTo>
                      <a:cubicBezTo>
                        <a:pt x="11487" y="17223"/>
                        <a:pt x="12634" y="18724"/>
                        <a:pt x="13023" y="20045"/>
                      </a:cubicBezTo>
                      <a:cubicBezTo>
                        <a:pt x="15143" y="27276"/>
                        <a:pt x="18434" y="28391"/>
                        <a:pt x="18434" y="28391"/>
                      </a:cubicBezTo>
                      <a:cubicBezTo>
                        <a:pt x="17098" y="27840"/>
                        <a:pt x="15376" y="24941"/>
                        <a:pt x="14040" y="20468"/>
                      </a:cubicBezTo>
                      <a:cubicBezTo>
                        <a:pt x="12704" y="16001"/>
                        <a:pt x="8782" y="16001"/>
                        <a:pt x="6117" y="15137"/>
                      </a:cubicBezTo>
                      <a:cubicBezTo>
                        <a:pt x="3451" y="14272"/>
                        <a:pt x="3298" y="11374"/>
                        <a:pt x="3298" y="11374"/>
                      </a:cubicBezTo>
                      <a:lnTo>
                        <a:pt x="329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33"/>
                <p:cNvSpPr/>
                <p:nvPr/>
              </p:nvSpPr>
              <p:spPr>
                <a:xfrm>
                  <a:off x="4824394" y="3687305"/>
                  <a:ext cx="114307" cy="267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7" h="8709" extrusionOk="0">
                      <a:moveTo>
                        <a:pt x="1722" y="1"/>
                      </a:moveTo>
                      <a:lnTo>
                        <a:pt x="1722" y="1"/>
                      </a:lnTo>
                      <a:cubicBezTo>
                        <a:pt x="1722" y="2"/>
                        <a:pt x="2457" y="2587"/>
                        <a:pt x="993" y="5491"/>
                      </a:cubicBezTo>
                      <a:cubicBezTo>
                        <a:pt x="0" y="7465"/>
                        <a:pt x="3034" y="8709"/>
                        <a:pt x="3034" y="8709"/>
                      </a:cubicBezTo>
                      <a:lnTo>
                        <a:pt x="3726" y="8359"/>
                      </a:lnTo>
                      <a:cubicBezTo>
                        <a:pt x="582" y="6913"/>
                        <a:pt x="1165" y="6135"/>
                        <a:pt x="1912" y="4486"/>
                      </a:cubicBezTo>
                      <a:cubicBezTo>
                        <a:pt x="2653" y="2838"/>
                        <a:pt x="1723" y="2"/>
                        <a:pt x="172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33"/>
                <p:cNvSpPr/>
                <p:nvPr/>
              </p:nvSpPr>
              <p:spPr>
                <a:xfrm>
                  <a:off x="4863866" y="3747817"/>
                  <a:ext cx="63916" cy="10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3519" extrusionOk="0">
                      <a:moveTo>
                        <a:pt x="2047" y="1"/>
                      </a:moveTo>
                      <a:cubicBezTo>
                        <a:pt x="2047" y="1"/>
                        <a:pt x="1937" y="626"/>
                        <a:pt x="1875" y="1631"/>
                      </a:cubicBezTo>
                      <a:cubicBezTo>
                        <a:pt x="1814" y="2642"/>
                        <a:pt x="270" y="2961"/>
                        <a:pt x="270" y="2961"/>
                      </a:cubicBezTo>
                      <a:lnTo>
                        <a:pt x="0" y="3518"/>
                      </a:lnTo>
                      <a:cubicBezTo>
                        <a:pt x="1275" y="3463"/>
                        <a:pt x="2016" y="2323"/>
                        <a:pt x="2047" y="1717"/>
                      </a:cubicBezTo>
                      <a:cubicBezTo>
                        <a:pt x="2084" y="945"/>
                        <a:pt x="2047" y="1"/>
                        <a:pt x="204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33"/>
                <p:cNvSpPr/>
                <p:nvPr/>
              </p:nvSpPr>
              <p:spPr>
                <a:xfrm>
                  <a:off x="4840557" y="3694451"/>
                  <a:ext cx="42509" cy="12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" h="4045" extrusionOk="0">
                      <a:moveTo>
                        <a:pt x="889" y="0"/>
                      </a:moveTo>
                      <a:cubicBezTo>
                        <a:pt x="889" y="1"/>
                        <a:pt x="484" y="859"/>
                        <a:pt x="215" y="1582"/>
                      </a:cubicBezTo>
                      <a:cubicBezTo>
                        <a:pt x="0" y="2151"/>
                        <a:pt x="239" y="3487"/>
                        <a:pt x="1385" y="4045"/>
                      </a:cubicBezTo>
                      <a:lnTo>
                        <a:pt x="1361" y="3420"/>
                      </a:lnTo>
                      <a:cubicBezTo>
                        <a:pt x="1361" y="3420"/>
                        <a:pt x="61" y="2409"/>
                        <a:pt x="405" y="1459"/>
                      </a:cubicBezTo>
                      <a:cubicBezTo>
                        <a:pt x="742" y="515"/>
                        <a:pt x="889" y="1"/>
                        <a:pt x="88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33"/>
                <p:cNvSpPr/>
                <p:nvPr/>
              </p:nvSpPr>
              <p:spPr>
                <a:xfrm>
                  <a:off x="4902019" y="3959440"/>
                  <a:ext cx="112038" cy="166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3" h="5413" extrusionOk="0">
                      <a:moveTo>
                        <a:pt x="607" y="1"/>
                      </a:moveTo>
                      <a:cubicBezTo>
                        <a:pt x="2984" y="2232"/>
                        <a:pt x="2249" y="2379"/>
                        <a:pt x="1128" y="2918"/>
                      </a:cubicBezTo>
                      <a:cubicBezTo>
                        <a:pt x="0" y="3457"/>
                        <a:pt x="31" y="5412"/>
                        <a:pt x="31" y="5412"/>
                      </a:cubicBezTo>
                      <a:cubicBezTo>
                        <a:pt x="31" y="5412"/>
                        <a:pt x="110" y="3684"/>
                        <a:pt x="2218" y="2808"/>
                      </a:cubicBezTo>
                      <a:cubicBezTo>
                        <a:pt x="3652" y="2207"/>
                        <a:pt x="1318" y="136"/>
                        <a:pt x="1318" y="136"/>
                      </a:cubicBezTo>
                      <a:lnTo>
                        <a:pt x="60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33"/>
                <p:cNvSpPr/>
                <p:nvPr/>
              </p:nvSpPr>
              <p:spPr>
                <a:xfrm>
                  <a:off x="4891469" y="3975971"/>
                  <a:ext cx="71277" cy="102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3348" extrusionOk="0">
                      <a:moveTo>
                        <a:pt x="2249" y="0"/>
                      </a:moveTo>
                      <a:cubicBezTo>
                        <a:pt x="1017" y="0"/>
                        <a:pt x="214" y="1043"/>
                        <a:pt x="142" y="1637"/>
                      </a:cubicBezTo>
                      <a:cubicBezTo>
                        <a:pt x="44" y="2397"/>
                        <a:pt x="1" y="3347"/>
                        <a:pt x="1" y="3347"/>
                      </a:cubicBezTo>
                      <a:cubicBezTo>
                        <a:pt x="1" y="3347"/>
                        <a:pt x="160" y="2728"/>
                        <a:pt x="301" y="1729"/>
                      </a:cubicBezTo>
                      <a:cubicBezTo>
                        <a:pt x="442" y="730"/>
                        <a:pt x="2011" y="541"/>
                        <a:pt x="2011" y="541"/>
                      </a:cubicBezTo>
                      <a:lnTo>
                        <a:pt x="2323" y="1"/>
                      </a:lnTo>
                      <a:cubicBezTo>
                        <a:pt x="2299" y="0"/>
                        <a:pt x="2274" y="0"/>
                        <a:pt x="224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33"/>
                <p:cNvSpPr/>
                <p:nvPr/>
              </p:nvSpPr>
              <p:spPr>
                <a:xfrm>
                  <a:off x="4971732" y="4008512"/>
                  <a:ext cx="38368" cy="12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1" h="4076" extrusionOk="0">
                      <a:moveTo>
                        <a:pt x="31" y="0"/>
                      </a:moveTo>
                      <a:lnTo>
                        <a:pt x="1" y="625"/>
                      </a:lnTo>
                      <a:cubicBezTo>
                        <a:pt x="1" y="625"/>
                        <a:pt x="1214" y="1741"/>
                        <a:pt x="791" y="2660"/>
                      </a:cubicBezTo>
                      <a:cubicBezTo>
                        <a:pt x="374" y="3573"/>
                        <a:pt x="191" y="4076"/>
                        <a:pt x="191" y="4076"/>
                      </a:cubicBezTo>
                      <a:cubicBezTo>
                        <a:pt x="191" y="4076"/>
                        <a:pt x="662" y="3248"/>
                        <a:pt x="993" y="2556"/>
                      </a:cubicBezTo>
                      <a:cubicBezTo>
                        <a:pt x="1251" y="2004"/>
                        <a:pt x="1128" y="650"/>
                        <a:pt x="3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33"/>
                <p:cNvSpPr/>
                <p:nvPr/>
              </p:nvSpPr>
              <p:spPr>
                <a:xfrm>
                  <a:off x="5060829" y="3857769"/>
                  <a:ext cx="39503" cy="65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" h="2140" extrusionOk="0">
                      <a:moveTo>
                        <a:pt x="1287" y="1"/>
                      </a:moveTo>
                      <a:cubicBezTo>
                        <a:pt x="1287" y="1"/>
                        <a:pt x="846" y="313"/>
                        <a:pt x="515" y="595"/>
                      </a:cubicBezTo>
                      <a:cubicBezTo>
                        <a:pt x="251" y="822"/>
                        <a:pt x="0" y="1551"/>
                        <a:pt x="417" y="2139"/>
                      </a:cubicBezTo>
                      <a:lnTo>
                        <a:pt x="576" y="1827"/>
                      </a:lnTo>
                      <a:cubicBezTo>
                        <a:pt x="576" y="1827"/>
                        <a:pt x="209" y="963"/>
                        <a:pt x="644" y="589"/>
                      </a:cubicBezTo>
                      <a:cubicBezTo>
                        <a:pt x="1073" y="209"/>
                        <a:pt x="1287" y="1"/>
                        <a:pt x="128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33"/>
                <p:cNvSpPr/>
                <p:nvPr/>
              </p:nvSpPr>
              <p:spPr>
                <a:xfrm>
                  <a:off x="4997679" y="3954226"/>
                  <a:ext cx="206777" cy="117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2" h="3815" extrusionOk="0">
                      <a:moveTo>
                        <a:pt x="1847" y="0"/>
                      </a:moveTo>
                      <a:cubicBezTo>
                        <a:pt x="792" y="0"/>
                        <a:pt x="0" y="710"/>
                        <a:pt x="0" y="710"/>
                      </a:cubicBezTo>
                      <a:lnTo>
                        <a:pt x="429" y="1078"/>
                      </a:lnTo>
                      <a:cubicBezTo>
                        <a:pt x="1010" y="726"/>
                        <a:pt x="1488" y="582"/>
                        <a:pt x="1893" y="582"/>
                      </a:cubicBezTo>
                      <a:cubicBezTo>
                        <a:pt x="3178" y="582"/>
                        <a:pt x="3722" y="2034"/>
                        <a:pt x="4468" y="2873"/>
                      </a:cubicBezTo>
                      <a:cubicBezTo>
                        <a:pt x="5215" y="3715"/>
                        <a:pt x="6145" y="3815"/>
                        <a:pt x="6544" y="3815"/>
                      </a:cubicBezTo>
                      <a:cubicBezTo>
                        <a:pt x="6668" y="3815"/>
                        <a:pt x="6741" y="3805"/>
                        <a:pt x="6741" y="3805"/>
                      </a:cubicBezTo>
                      <a:cubicBezTo>
                        <a:pt x="4817" y="3566"/>
                        <a:pt x="4700" y="1341"/>
                        <a:pt x="3095" y="361"/>
                      </a:cubicBezTo>
                      <a:cubicBezTo>
                        <a:pt x="2661" y="97"/>
                        <a:pt x="2236" y="0"/>
                        <a:pt x="184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33"/>
                <p:cNvSpPr/>
                <p:nvPr/>
              </p:nvSpPr>
              <p:spPr>
                <a:xfrm>
                  <a:off x="5036017" y="3867737"/>
                  <a:ext cx="86673" cy="91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991" extrusionOk="0">
                      <a:moveTo>
                        <a:pt x="2825" y="1"/>
                      </a:moveTo>
                      <a:lnTo>
                        <a:pt x="2825" y="1"/>
                      </a:lnTo>
                      <a:cubicBezTo>
                        <a:pt x="2121" y="1336"/>
                        <a:pt x="1569" y="1373"/>
                        <a:pt x="785" y="1649"/>
                      </a:cubicBezTo>
                      <a:cubicBezTo>
                        <a:pt x="0" y="1925"/>
                        <a:pt x="356" y="2991"/>
                        <a:pt x="356" y="2991"/>
                      </a:cubicBezTo>
                      <a:lnTo>
                        <a:pt x="356" y="2985"/>
                      </a:lnTo>
                      <a:lnTo>
                        <a:pt x="742" y="2826"/>
                      </a:lnTo>
                      <a:cubicBezTo>
                        <a:pt x="705" y="2243"/>
                        <a:pt x="705" y="2317"/>
                        <a:pt x="1551" y="1845"/>
                      </a:cubicBezTo>
                      <a:cubicBezTo>
                        <a:pt x="2390" y="1373"/>
                        <a:pt x="2825" y="1"/>
                        <a:pt x="282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33"/>
                <p:cNvSpPr/>
                <p:nvPr/>
              </p:nvSpPr>
              <p:spPr>
                <a:xfrm>
                  <a:off x="5098982" y="4045715"/>
                  <a:ext cx="19936" cy="57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" h="1889" extrusionOk="0">
                      <a:moveTo>
                        <a:pt x="650" y="1"/>
                      </a:moveTo>
                      <a:cubicBezTo>
                        <a:pt x="104" y="234"/>
                        <a:pt x="0" y="853"/>
                        <a:pt x="104" y="1128"/>
                      </a:cubicBezTo>
                      <a:cubicBezTo>
                        <a:pt x="233" y="1471"/>
                        <a:pt x="429" y="1888"/>
                        <a:pt x="429" y="1888"/>
                      </a:cubicBezTo>
                      <a:cubicBezTo>
                        <a:pt x="429" y="1888"/>
                        <a:pt x="356" y="1643"/>
                        <a:pt x="196" y="1190"/>
                      </a:cubicBezTo>
                      <a:cubicBezTo>
                        <a:pt x="25" y="736"/>
                        <a:pt x="644" y="295"/>
                        <a:pt x="644" y="295"/>
                      </a:cubicBezTo>
                      <a:lnTo>
                        <a:pt x="65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33"/>
                <p:cNvSpPr/>
                <p:nvPr/>
              </p:nvSpPr>
              <p:spPr>
                <a:xfrm>
                  <a:off x="5092787" y="4008512"/>
                  <a:ext cx="46986" cy="98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3200" extrusionOk="0">
                      <a:moveTo>
                        <a:pt x="686" y="0"/>
                      </a:moveTo>
                      <a:cubicBezTo>
                        <a:pt x="686" y="0"/>
                        <a:pt x="0" y="589"/>
                        <a:pt x="466" y="1134"/>
                      </a:cubicBezTo>
                      <a:cubicBezTo>
                        <a:pt x="931" y="1673"/>
                        <a:pt x="1318" y="1949"/>
                        <a:pt x="1293" y="3199"/>
                      </a:cubicBezTo>
                      <a:cubicBezTo>
                        <a:pt x="1293" y="3199"/>
                        <a:pt x="1532" y="2047"/>
                        <a:pt x="1103" y="1336"/>
                      </a:cubicBezTo>
                      <a:cubicBezTo>
                        <a:pt x="674" y="632"/>
                        <a:pt x="643" y="687"/>
                        <a:pt x="907" y="295"/>
                      </a:cubicBezTo>
                      <a:lnTo>
                        <a:pt x="686" y="7"/>
                      </a:lnTo>
                      <a:lnTo>
                        <a:pt x="68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33"/>
                <p:cNvSpPr/>
                <p:nvPr/>
              </p:nvSpPr>
              <p:spPr>
                <a:xfrm>
                  <a:off x="4988448" y="4105490"/>
                  <a:ext cx="98328" cy="26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6" h="8746" extrusionOk="0">
                      <a:moveTo>
                        <a:pt x="2268" y="0"/>
                      </a:moveTo>
                      <a:cubicBezTo>
                        <a:pt x="2268" y="0"/>
                        <a:pt x="1" y="1771"/>
                        <a:pt x="1251" y="3518"/>
                      </a:cubicBezTo>
                      <a:cubicBezTo>
                        <a:pt x="3089" y="6092"/>
                        <a:pt x="3034" y="8745"/>
                        <a:pt x="3034" y="8745"/>
                      </a:cubicBezTo>
                      <a:cubicBezTo>
                        <a:pt x="3034" y="8745"/>
                        <a:pt x="3206" y="5804"/>
                        <a:pt x="2232" y="4333"/>
                      </a:cubicBezTo>
                      <a:cubicBezTo>
                        <a:pt x="1257" y="2856"/>
                        <a:pt x="608" y="2207"/>
                        <a:pt x="2924" y="215"/>
                      </a:cubicBezTo>
                      <a:lnTo>
                        <a:pt x="226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33"/>
                <p:cNvSpPr/>
                <p:nvPr/>
              </p:nvSpPr>
              <p:spPr>
                <a:xfrm>
                  <a:off x="5034330" y="4211057"/>
                  <a:ext cx="75571" cy="94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3091" extrusionOk="0">
                      <a:moveTo>
                        <a:pt x="252" y="1"/>
                      </a:moveTo>
                      <a:cubicBezTo>
                        <a:pt x="169" y="1"/>
                        <a:pt x="85" y="7"/>
                        <a:pt x="0" y="21"/>
                      </a:cubicBezTo>
                      <a:lnTo>
                        <a:pt x="343" y="523"/>
                      </a:lnTo>
                      <a:cubicBezTo>
                        <a:pt x="343" y="523"/>
                        <a:pt x="1704" y="548"/>
                        <a:pt x="1967" y="1522"/>
                      </a:cubicBezTo>
                      <a:cubicBezTo>
                        <a:pt x="2231" y="2497"/>
                        <a:pt x="2464" y="3091"/>
                        <a:pt x="2464" y="3091"/>
                      </a:cubicBezTo>
                      <a:cubicBezTo>
                        <a:pt x="2464" y="3091"/>
                        <a:pt x="2286" y="2159"/>
                        <a:pt x="2096" y="1412"/>
                      </a:cubicBezTo>
                      <a:cubicBezTo>
                        <a:pt x="1955" y="870"/>
                        <a:pt x="1211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33"/>
                <p:cNvSpPr/>
                <p:nvPr/>
              </p:nvSpPr>
              <p:spPr>
                <a:xfrm>
                  <a:off x="5032428" y="4244579"/>
                  <a:ext cx="39503" cy="12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" h="4045" extrusionOk="0">
                      <a:moveTo>
                        <a:pt x="840" y="0"/>
                      </a:moveTo>
                      <a:cubicBezTo>
                        <a:pt x="1" y="754"/>
                        <a:pt x="87" y="2102"/>
                        <a:pt x="387" y="2623"/>
                      </a:cubicBezTo>
                      <a:cubicBezTo>
                        <a:pt x="767" y="3279"/>
                        <a:pt x="1288" y="4045"/>
                        <a:pt x="1288" y="4045"/>
                      </a:cubicBezTo>
                      <a:cubicBezTo>
                        <a:pt x="1288" y="4045"/>
                        <a:pt x="1061" y="3573"/>
                        <a:pt x="571" y="2703"/>
                      </a:cubicBezTo>
                      <a:cubicBezTo>
                        <a:pt x="87" y="1839"/>
                        <a:pt x="957" y="613"/>
                        <a:pt x="957" y="613"/>
                      </a:cubicBezTo>
                      <a:lnTo>
                        <a:pt x="84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33"/>
                <p:cNvSpPr/>
                <p:nvPr/>
              </p:nvSpPr>
              <p:spPr>
                <a:xfrm>
                  <a:off x="4183299" y="3448993"/>
                  <a:ext cx="565187" cy="870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28" h="28392" extrusionOk="0">
                      <a:moveTo>
                        <a:pt x="15137" y="0"/>
                      </a:moveTo>
                      <a:lnTo>
                        <a:pt x="15137" y="11374"/>
                      </a:lnTo>
                      <a:cubicBezTo>
                        <a:pt x="15137" y="11374"/>
                        <a:pt x="14977" y="14272"/>
                        <a:pt x="12312" y="15136"/>
                      </a:cubicBezTo>
                      <a:cubicBezTo>
                        <a:pt x="9646" y="16001"/>
                        <a:pt x="5724" y="16001"/>
                        <a:pt x="4388" y="20468"/>
                      </a:cubicBezTo>
                      <a:cubicBezTo>
                        <a:pt x="3058" y="24941"/>
                        <a:pt x="1330" y="27840"/>
                        <a:pt x="0" y="28391"/>
                      </a:cubicBezTo>
                      <a:cubicBezTo>
                        <a:pt x="0" y="28391"/>
                        <a:pt x="3285" y="27276"/>
                        <a:pt x="5412" y="20051"/>
                      </a:cubicBezTo>
                      <a:cubicBezTo>
                        <a:pt x="5796" y="18725"/>
                        <a:pt x="6941" y="17223"/>
                        <a:pt x="10161" y="17223"/>
                      </a:cubicBezTo>
                      <a:cubicBezTo>
                        <a:pt x="10795" y="17223"/>
                        <a:pt x="11508" y="17281"/>
                        <a:pt x="12312" y="17410"/>
                      </a:cubicBezTo>
                      <a:cubicBezTo>
                        <a:pt x="12643" y="17463"/>
                        <a:pt x="13022" y="17517"/>
                        <a:pt x="13418" y="17517"/>
                      </a:cubicBezTo>
                      <a:cubicBezTo>
                        <a:pt x="14710" y="17517"/>
                        <a:pt x="16185" y="16942"/>
                        <a:pt x="16785" y="13880"/>
                      </a:cubicBezTo>
                      <a:lnTo>
                        <a:pt x="18427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33"/>
                <p:cNvSpPr/>
                <p:nvPr/>
              </p:nvSpPr>
              <p:spPr>
                <a:xfrm>
                  <a:off x="4449054" y="3684483"/>
                  <a:ext cx="114123" cy="266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8703" extrusionOk="0">
                      <a:moveTo>
                        <a:pt x="1998" y="1"/>
                      </a:moveTo>
                      <a:cubicBezTo>
                        <a:pt x="1998" y="2"/>
                        <a:pt x="1067" y="2838"/>
                        <a:pt x="1814" y="4486"/>
                      </a:cubicBezTo>
                      <a:cubicBezTo>
                        <a:pt x="2556" y="6129"/>
                        <a:pt x="3138" y="6907"/>
                        <a:pt x="1" y="8353"/>
                      </a:cubicBezTo>
                      <a:lnTo>
                        <a:pt x="693" y="8702"/>
                      </a:lnTo>
                      <a:cubicBezTo>
                        <a:pt x="693" y="8702"/>
                        <a:pt x="3720" y="7459"/>
                        <a:pt x="2727" y="5491"/>
                      </a:cubicBezTo>
                      <a:cubicBezTo>
                        <a:pt x="1269" y="2581"/>
                        <a:pt x="1998" y="2"/>
                        <a:pt x="199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33"/>
                <p:cNvSpPr/>
                <p:nvPr/>
              </p:nvSpPr>
              <p:spPr>
                <a:xfrm>
                  <a:off x="4459942" y="3744811"/>
                  <a:ext cx="63763" cy="108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9" h="3525" extrusionOk="0">
                      <a:moveTo>
                        <a:pt x="38" y="1"/>
                      </a:moveTo>
                      <a:cubicBezTo>
                        <a:pt x="38" y="1"/>
                        <a:pt x="1" y="945"/>
                        <a:pt x="38" y="1717"/>
                      </a:cubicBezTo>
                      <a:cubicBezTo>
                        <a:pt x="62" y="2323"/>
                        <a:pt x="804" y="3463"/>
                        <a:pt x="2078" y="3524"/>
                      </a:cubicBezTo>
                      <a:lnTo>
                        <a:pt x="1809" y="2961"/>
                      </a:lnTo>
                      <a:cubicBezTo>
                        <a:pt x="1809" y="2961"/>
                        <a:pt x="264" y="2642"/>
                        <a:pt x="203" y="1637"/>
                      </a:cubicBezTo>
                      <a:cubicBezTo>
                        <a:pt x="148" y="626"/>
                        <a:pt x="38" y="1"/>
                        <a:pt x="3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33"/>
                <p:cNvSpPr/>
                <p:nvPr/>
              </p:nvSpPr>
              <p:spPr>
                <a:xfrm>
                  <a:off x="4504690" y="3691629"/>
                  <a:ext cx="42509" cy="123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" h="4039" extrusionOk="0">
                      <a:moveTo>
                        <a:pt x="497" y="1"/>
                      </a:moveTo>
                      <a:cubicBezTo>
                        <a:pt x="497" y="1"/>
                        <a:pt x="638" y="509"/>
                        <a:pt x="981" y="1459"/>
                      </a:cubicBezTo>
                      <a:cubicBezTo>
                        <a:pt x="1318" y="2409"/>
                        <a:pt x="25" y="3420"/>
                        <a:pt x="25" y="3420"/>
                      </a:cubicBezTo>
                      <a:lnTo>
                        <a:pt x="0" y="4039"/>
                      </a:lnTo>
                      <a:cubicBezTo>
                        <a:pt x="1146" y="3487"/>
                        <a:pt x="1385" y="2152"/>
                        <a:pt x="1171" y="1575"/>
                      </a:cubicBezTo>
                      <a:cubicBezTo>
                        <a:pt x="901" y="852"/>
                        <a:pt x="497" y="1"/>
                        <a:pt x="49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33"/>
                <p:cNvSpPr/>
                <p:nvPr/>
              </p:nvSpPr>
              <p:spPr>
                <a:xfrm>
                  <a:off x="4373514" y="3956434"/>
                  <a:ext cx="112038" cy="165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3" h="5412" extrusionOk="0">
                      <a:moveTo>
                        <a:pt x="3046" y="1"/>
                      </a:moveTo>
                      <a:lnTo>
                        <a:pt x="2335" y="136"/>
                      </a:lnTo>
                      <a:cubicBezTo>
                        <a:pt x="2335" y="136"/>
                        <a:pt x="0" y="2207"/>
                        <a:pt x="1434" y="2808"/>
                      </a:cubicBezTo>
                      <a:cubicBezTo>
                        <a:pt x="3548" y="3690"/>
                        <a:pt x="3628" y="5412"/>
                        <a:pt x="3628" y="5412"/>
                      </a:cubicBezTo>
                      <a:cubicBezTo>
                        <a:pt x="3628" y="5412"/>
                        <a:pt x="3652" y="3457"/>
                        <a:pt x="2531" y="2918"/>
                      </a:cubicBezTo>
                      <a:cubicBezTo>
                        <a:pt x="1403" y="2385"/>
                        <a:pt x="674" y="2232"/>
                        <a:pt x="304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33"/>
                <p:cNvSpPr/>
                <p:nvPr/>
              </p:nvSpPr>
              <p:spPr>
                <a:xfrm>
                  <a:off x="4424794" y="3973119"/>
                  <a:ext cx="71461" cy="10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3343" extrusionOk="0">
                      <a:moveTo>
                        <a:pt x="85" y="1"/>
                      </a:moveTo>
                      <a:cubicBezTo>
                        <a:pt x="57" y="1"/>
                        <a:pt x="29" y="1"/>
                        <a:pt x="1" y="2"/>
                      </a:cubicBezTo>
                      <a:lnTo>
                        <a:pt x="314" y="542"/>
                      </a:lnTo>
                      <a:cubicBezTo>
                        <a:pt x="314" y="542"/>
                        <a:pt x="1882" y="732"/>
                        <a:pt x="2023" y="1730"/>
                      </a:cubicBezTo>
                      <a:cubicBezTo>
                        <a:pt x="2164" y="2723"/>
                        <a:pt x="2330" y="3342"/>
                        <a:pt x="2330" y="3342"/>
                      </a:cubicBezTo>
                      <a:cubicBezTo>
                        <a:pt x="2330" y="3342"/>
                        <a:pt x="2287" y="2398"/>
                        <a:pt x="2189" y="1632"/>
                      </a:cubicBezTo>
                      <a:cubicBezTo>
                        <a:pt x="2111" y="1039"/>
                        <a:pt x="1312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33"/>
                <p:cNvSpPr/>
                <p:nvPr/>
              </p:nvSpPr>
              <p:spPr>
                <a:xfrm>
                  <a:off x="4377440" y="4005690"/>
                  <a:ext cx="38368" cy="124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1" h="4070" extrusionOk="0">
                      <a:moveTo>
                        <a:pt x="1226" y="0"/>
                      </a:moveTo>
                      <a:cubicBezTo>
                        <a:pt x="129" y="644"/>
                        <a:pt x="1" y="1998"/>
                        <a:pt x="264" y="2550"/>
                      </a:cubicBezTo>
                      <a:cubicBezTo>
                        <a:pt x="589" y="3248"/>
                        <a:pt x="1061" y="4069"/>
                        <a:pt x="1061" y="4069"/>
                      </a:cubicBezTo>
                      <a:cubicBezTo>
                        <a:pt x="1061" y="4069"/>
                        <a:pt x="877" y="3573"/>
                        <a:pt x="460" y="2654"/>
                      </a:cubicBezTo>
                      <a:cubicBezTo>
                        <a:pt x="44" y="1735"/>
                        <a:pt x="1251" y="619"/>
                        <a:pt x="1251" y="619"/>
                      </a:cubicBezTo>
                      <a:lnTo>
                        <a:pt x="122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33"/>
                <p:cNvSpPr/>
                <p:nvPr/>
              </p:nvSpPr>
              <p:spPr>
                <a:xfrm>
                  <a:off x="4287423" y="3854763"/>
                  <a:ext cx="39319" cy="65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" h="2140" extrusionOk="0">
                      <a:moveTo>
                        <a:pt x="0" y="1"/>
                      </a:moveTo>
                      <a:cubicBezTo>
                        <a:pt x="0" y="1"/>
                        <a:pt x="209" y="215"/>
                        <a:pt x="638" y="589"/>
                      </a:cubicBezTo>
                      <a:cubicBezTo>
                        <a:pt x="1073" y="969"/>
                        <a:pt x="711" y="1827"/>
                        <a:pt x="711" y="1827"/>
                      </a:cubicBezTo>
                      <a:lnTo>
                        <a:pt x="705" y="1827"/>
                      </a:lnTo>
                      <a:lnTo>
                        <a:pt x="864" y="2139"/>
                      </a:lnTo>
                      <a:cubicBezTo>
                        <a:pt x="1281" y="1551"/>
                        <a:pt x="1030" y="822"/>
                        <a:pt x="766" y="595"/>
                      </a:cubicBezTo>
                      <a:cubicBezTo>
                        <a:pt x="436" y="313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33"/>
                <p:cNvSpPr/>
                <p:nvPr/>
              </p:nvSpPr>
              <p:spPr>
                <a:xfrm>
                  <a:off x="4183299" y="3951251"/>
                  <a:ext cx="206777" cy="1171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2" h="3820" extrusionOk="0">
                      <a:moveTo>
                        <a:pt x="4887" y="0"/>
                      </a:moveTo>
                      <a:cubicBezTo>
                        <a:pt x="4500" y="0"/>
                        <a:pt x="4078" y="97"/>
                        <a:pt x="3647" y="360"/>
                      </a:cubicBezTo>
                      <a:cubicBezTo>
                        <a:pt x="2035" y="1340"/>
                        <a:pt x="1919" y="3571"/>
                        <a:pt x="0" y="3810"/>
                      </a:cubicBezTo>
                      <a:cubicBezTo>
                        <a:pt x="0" y="3810"/>
                        <a:pt x="73" y="3820"/>
                        <a:pt x="197" y="3820"/>
                      </a:cubicBezTo>
                      <a:cubicBezTo>
                        <a:pt x="597" y="3820"/>
                        <a:pt x="1526" y="3720"/>
                        <a:pt x="2274" y="2879"/>
                      </a:cubicBezTo>
                      <a:cubicBezTo>
                        <a:pt x="3019" y="2036"/>
                        <a:pt x="3559" y="584"/>
                        <a:pt x="4843" y="584"/>
                      </a:cubicBezTo>
                      <a:cubicBezTo>
                        <a:pt x="5249" y="584"/>
                        <a:pt x="5728" y="729"/>
                        <a:pt x="6312" y="1083"/>
                      </a:cubicBezTo>
                      <a:lnTo>
                        <a:pt x="6741" y="715"/>
                      </a:lnTo>
                      <a:lnTo>
                        <a:pt x="6735" y="715"/>
                      </a:lnTo>
                      <a:cubicBezTo>
                        <a:pt x="6735" y="715"/>
                        <a:pt x="5942" y="0"/>
                        <a:pt x="48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33"/>
                <p:cNvSpPr/>
                <p:nvPr/>
              </p:nvSpPr>
              <p:spPr>
                <a:xfrm>
                  <a:off x="4265065" y="3864915"/>
                  <a:ext cx="86489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0" h="2985" extrusionOk="0">
                      <a:moveTo>
                        <a:pt x="0" y="1"/>
                      </a:moveTo>
                      <a:cubicBezTo>
                        <a:pt x="0" y="1"/>
                        <a:pt x="429" y="1373"/>
                        <a:pt x="1275" y="1845"/>
                      </a:cubicBezTo>
                      <a:cubicBezTo>
                        <a:pt x="2114" y="2311"/>
                        <a:pt x="2120" y="2237"/>
                        <a:pt x="2078" y="2826"/>
                      </a:cubicBezTo>
                      <a:lnTo>
                        <a:pt x="2470" y="2985"/>
                      </a:lnTo>
                      <a:cubicBezTo>
                        <a:pt x="2470" y="2985"/>
                        <a:pt x="2819" y="1919"/>
                        <a:pt x="2035" y="1649"/>
                      </a:cubicBezTo>
                      <a:cubicBezTo>
                        <a:pt x="1250" y="1373"/>
                        <a:pt x="699" y="1337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33"/>
                <p:cNvSpPr/>
                <p:nvPr/>
              </p:nvSpPr>
              <p:spPr>
                <a:xfrm>
                  <a:off x="4268623" y="4042709"/>
                  <a:ext cx="20150" cy="57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1889" extrusionOk="0">
                      <a:moveTo>
                        <a:pt x="1" y="1"/>
                      </a:moveTo>
                      <a:lnTo>
                        <a:pt x="13" y="295"/>
                      </a:lnTo>
                      <a:cubicBezTo>
                        <a:pt x="13" y="295"/>
                        <a:pt x="626" y="736"/>
                        <a:pt x="460" y="1190"/>
                      </a:cubicBezTo>
                      <a:cubicBezTo>
                        <a:pt x="295" y="1643"/>
                        <a:pt x="227" y="1888"/>
                        <a:pt x="227" y="1888"/>
                      </a:cubicBezTo>
                      <a:cubicBezTo>
                        <a:pt x="227" y="1888"/>
                        <a:pt x="423" y="1478"/>
                        <a:pt x="552" y="1128"/>
                      </a:cubicBezTo>
                      <a:cubicBezTo>
                        <a:pt x="656" y="853"/>
                        <a:pt x="546" y="23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33"/>
                <p:cNvSpPr/>
                <p:nvPr/>
              </p:nvSpPr>
              <p:spPr>
                <a:xfrm>
                  <a:off x="4247767" y="4005690"/>
                  <a:ext cx="47201" cy="97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9" h="3194" extrusionOk="0">
                      <a:moveTo>
                        <a:pt x="846" y="0"/>
                      </a:moveTo>
                      <a:lnTo>
                        <a:pt x="625" y="289"/>
                      </a:lnTo>
                      <a:cubicBezTo>
                        <a:pt x="895" y="681"/>
                        <a:pt x="858" y="626"/>
                        <a:pt x="429" y="1330"/>
                      </a:cubicBezTo>
                      <a:cubicBezTo>
                        <a:pt x="0" y="2041"/>
                        <a:pt x="239" y="3193"/>
                        <a:pt x="239" y="3193"/>
                      </a:cubicBezTo>
                      <a:cubicBezTo>
                        <a:pt x="215" y="1943"/>
                        <a:pt x="607" y="1673"/>
                        <a:pt x="1073" y="1128"/>
                      </a:cubicBezTo>
                      <a:cubicBezTo>
                        <a:pt x="1539" y="589"/>
                        <a:pt x="846" y="0"/>
                        <a:pt x="84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33"/>
                <p:cNvSpPr/>
                <p:nvPr/>
              </p:nvSpPr>
              <p:spPr>
                <a:xfrm>
                  <a:off x="4300765" y="4102485"/>
                  <a:ext cx="98512" cy="268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8752" extrusionOk="0">
                      <a:moveTo>
                        <a:pt x="938" y="0"/>
                      </a:moveTo>
                      <a:lnTo>
                        <a:pt x="289" y="215"/>
                      </a:lnTo>
                      <a:cubicBezTo>
                        <a:pt x="2605" y="2207"/>
                        <a:pt x="1955" y="2856"/>
                        <a:pt x="981" y="4333"/>
                      </a:cubicBezTo>
                      <a:cubicBezTo>
                        <a:pt x="0" y="5804"/>
                        <a:pt x="178" y="8751"/>
                        <a:pt x="178" y="8751"/>
                      </a:cubicBezTo>
                      <a:cubicBezTo>
                        <a:pt x="178" y="8751"/>
                        <a:pt x="117" y="6092"/>
                        <a:pt x="1961" y="3518"/>
                      </a:cubicBezTo>
                      <a:cubicBezTo>
                        <a:pt x="3212" y="1771"/>
                        <a:pt x="938" y="7"/>
                        <a:pt x="938" y="7"/>
                      </a:cubicBezTo>
                      <a:lnTo>
                        <a:pt x="93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33"/>
                <p:cNvSpPr/>
                <p:nvPr/>
              </p:nvSpPr>
              <p:spPr>
                <a:xfrm>
                  <a:off x="4277824" y="4208051"/>
                  <a:ext cx="75418" cy="94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9" h="3091" extrusionOk="0">
                      <a:moveTo>
                        <a:pt x="2207" y="1"/>
                      </a:moveTo>
                      <a:cubicBezTo>
                        <a:pt x="1248" y="1"/>
                        <a:pt x="504" y="870"/>
                        <a:pt x="362" y="1412"/>
                      </a:cubicBezTo>
                      <a:cubicBezTo>
                        <a:pt x="172" y="2159"/>
                        <a:pt x="1" y="3091"/>
                        <a:pt x="1" y="3091"/>
                      </a:cubicBezTo>
                      <a:cubicBezTo>
                        <a:pt x="1" y="3091"/>
                        <a:pt x="228" y="2496"/>
                        <a:pt x="491" y="1522"/>
                      </a:cubicBezTo>
                      <a:cubicBezTo>
                        <a:pt x="755" y="554"/>
                        <a:pt x="2115" y="523"/>
                        <a:pt x="2115" y="523"/>
                      </a:cubicBezTo>
                      <a:lnTo>
                        <a:pt x="2458" y="21"/>
                      </a:lnTo>
                      <a:cubicBezTo>
                        <a:pt x="2373" y="7"/>
                        <a:pt x="2289" y="1"/>
                        <a:pt x="22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33"/>
                <p:cNvSpPr/>
                <p:nvPr/>
              </p:nvSpPr>
              <p:spPr>
                <a:xfrm>
                  <a:off x="4315609" y="4241757"/>
                  <a:ext cx="39503" cy="123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" h="4039" extrusionOk="0">
                      <a:moveTo>
                        <a:pt x="448" y="0"/>
                      </a:moveTo>
                      <a:lnTo>
                        <a:pt x="338" y="613"/>
                      </a:lnTo>
                      <a:cubicBezTo>
                        <a:pt x="338" y="613"/>
                        <a:pt x="1208" y="1839"/>
                        <a:pt x="718" y="2703"/>
                      </a:cubicBezTo>
                      <a:cubicBezTo>
                        <a:pt x="233" y="3567"/>
                        <a:pt x="1" y="4039"/>
                        <a:pt x="1" y="4039"/>
                      </a:cubicBezTo>
                      <a:cubicBezTo>
                        <a:pt x="1" y="4039"/>
                        <a:pt x="521" y="3273"/>
                        <a:pt x="901" y="2617"/>
                      </a:cubicBezTo>
                      <a:cubicBezTo>
                        <a:pt x="1202" y="2096"/>
                        <a:pt x="1287" y="748"/>
                        <a:pt x="44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15" name="Google Shape;315;p33"/>
              <p:cNvSpPr/>
              <p:nvPr/>
            </p:nvSpPr>
            <p:spPr>
              <a:xfrm>
                <a:off x="4633228" y="3485251"/>
                <a:ext cx="122956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829" extrusionOk="0">
                    <a:moveTo>
                      <a:pt x="412" y="1"/>
                    </a:moveTo>
                    <a:cubicBezTo>
                      <a:pt x="185" y="1"/>
                      <a:pt x="1" y="185"/>
                      <a:pt x="1" y="418"/>
                    </a:cubicBezTo>
                    <a:cubicBezTo>
                      <a:pt x="1" y="638"/>
                      <a:pt x="185" y="828"/>
                      <a:pt x="412" y="828"/>
                    </a:cubicBezTo>
                    <a:lnTo>
                      <a:pt x="3598" y="828"/>
                    </a:lnTo>
                    <a:cubicBezTo>
                      <a:pt x="3819" y="828"/>
                      <a:pt x="4009" y="644"/>
                      <a:pt x="4009" y="418"/>
                    </a:cubicBezTo>
                    <a:cubicBezTo>
                      <a:pt x="4009" y="185"/>
                      <a:pt x="3825" y="1"/>
                      <a:pt x="35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3"/>
              <p:cNvSpPr/>
              <p:nvPr/>
            </p:nvSpPr>
            <p:spPr>
              <a:xfrm>
                <a:off x="4633228" y="3543156"/>
                <a:ext cx="122956" cy="25211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822" extrusionOk="0">
                    <a:moveTo>
                      <a:pt x="412" y="0"/>
                    </a:moveTo>
                    <a:cubicBezTo>
                      <a:pt x="185" y="0"/>
                      <a:pt x="1" y="184"/>
                      <a:pt x="1" y="411"/>
                    </a:cubicBezTo>
                    <a:cubicBezTo>
                      <a:pt x="1" y="638"/>
                      <a:pt x="185" y="822"/>
                      <a:pt x="412" y="822"/>
                    </a:cubicBezTo>
                    <a:lnTo>
                      <a:pt x="3598" y="822"/>
                    </a:lnTo>
                    <a:cubicBezTo>
                      <a:pt x="3819" y="822"/>
                      <a:pt x="4009" y="638"/>
                      <a:pt x="4009" y="411"/>
                    </a:cubicBezTo>
                    <a:cubicBezTo>
                      <a:pt x="4009" y="184"/>
                      <a:pt x="3825" y="0"/>
                      <a:pt x="3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3"/>
              <p:cNvSpPr/>
              <p:nvPr/>
            </p:nvSpPr>
            <p:spPr>
              <a:xfrm>
                <a:off x="4633228" y="3629615"/>
                <a:ext cx="122956" cy="2539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828" extrusionOk="0">
                    <a:moveTo>
                      <a:pt x="412" y="0"/>
                    </a:moveTo>
                    <a:cubicBezTo>
                      <a:pt x="185" y="0"/>
                      <a:pt x="1" y="184"/>
                      <a:pt x="1" y="417"/>
                    </a:cubicBezTo>
                    <a:cubicBezTo>
                      <a:pt x="1" y="644"/>
                      <a:pt x="185" y="828"/>
                      <a:pt x="412" y="828"/>
                    </a:cubicBezTo>
                    <a:lnTo>
                      <a:pt x="3598" y="828"/>
                    </a:lnTo>
                    <a:cubicBezTo>
                      <a:pt x="3819" y="828"/>
                      <a:pt x="4009" y="644"/>
                      <a:pt x="4009" y="417"/>
                    </a:cubicBezTo>
                    <a:cubicBezTo>
                      <a:pt x="4009" y="184"/>
                      <a:pt x="3825" y="0"/>
                      <a:pt x="3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3"/>
              <p:cNvSpPr/>
              <p:nvPr/>
            </p:nvSpPr>
            <p:spPr>
              <a:xfrm>
                <a:off x="4633228" y="3701781"/>
                <a:ext cx="122956" cy="2539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828" extrusionOk="0">
                    <a:moveTo>
                      <a:pt x="412" y="0"/>
                    </a:moveTo>
                    <a:cubicBezTo>
                      <a:pt x="185" y="0"/>
                      <a:pt x="1" y="184"/>
                      <a:pt x="1" y="417"/>
                    </a:cubicBezTo>
                    <a:cubicBezTo>
                      <a:pt x="1" y="638"/>
                      <a:pt x="185" y="828"/>
                      <a:pt x="412" y="828"/>
                    </a:cubicBezTo>
                    <a:lnTo>
                      <a:pt x="3598" y="828"/>
                    </a:lnTo>
                    <a:cubicBezTo>
                      <a:pt x="3819" y="828"/>
                      <a:pt x="4009" y="644"/>
                      <a:pt x="4009" y="417"/>
                    </a:cubicBezTo>
                    <a:cubicBezTo>
                      <a:pt x="4009" y="184"/>
                      <a:pt x="3825" y="0"/>
                      <a:pt x="3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33"/>
            <p:cNvGrpSpPr/>
            <p:nvPr/>
          </p:nvGrpSpPr>
          <p:grpSpPr>
            <a:xfrm>
              <a:off x="6764088" y="2250811"/>
              <a:ext cx="1637466" cy="1873789"/>
              <a:chOff x="2288598" y="3776555"/>
              <a:chExt cx="574204" cy="657074"/>
            </a:xfrm>
          </p:grpSpPr>
          <p:sp>
            <p:nvSpPr>
              <p:cNvPr id="320" name="Google Shape;320;p33"/>
              <p:cNvSpPr/>
              <p:nvPr/>
            </p:nvSpPr>
            <p:spPr>
              <a:xfrm>
                <a:off x="2742115" y="3936008"/>
                <a:ext cx="120686" cy="132832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4331" extrusionOk="0">
                    <a:moveTo>
                      <a:pt x="1896" y="1"/>
                    </a:moveTo>
                    <a:cubicBezTo>
                      <a:pt x="1727" y="1"/>
                      <a:pt x="1555" y="41"/>
                      <a:pt x="1429" y="122"/>
                    </a:cubicBezTo>
                    <a:cubicBezTo>
                      <a:pt x="1203" y="264"/>
                      <a:pt x="1020" y="309"/>
                      <a:pt x="872" y="309"/>
                    </a:cubicBezTo>
                    <a:cubicBezTo>
                      <a:pt x="625" y="309"/>
                      <a:pt x="469" y="187"/>
                      <a:pt x="355" y="187"/>
                    </a:cubicBezTo>
                    <a:cubicBezTo>
                      <a:pt x="295" y="187"/>
                      <a:pt x="247" y="221"/>
                      <a:pt x="203" y="324"/>
                    </a:cubicBezTo>
                    <a:cubicBezTo>
                      <a:pt x="1" y="808"/>
                      <a:pt x="546" y="1035"/>
                      <a:pt x="546" y="1035"/>
                    </a:cubicBezTo>
                    <a:cubicBezTo>
                      <a:pt x="546" y="1035"/>
                      <a:pt x="641" y="998"/>
                      <a:pt x="732" y="998"/>
                    </a:cubicBezTo>
                    <a:cubicBezTo>
                      <a:pt x="896" y="998"/>
                      <a:pt x="1049" y="1117"/>
                      <a:pt x="620" y="1782"/>
                    </a:cubicBezTo>
                    <a:cubicBezTo>
                      <a:pt x="74" y="2634"/>
                      <a:pt x="1220" y="3425"/>
                      <a:pt x="1655" y="3952"/>
                    </a:cubicBezTo>
                    <a:cubicBezTo>
                      <a:pt x="1863" y="4203"/>
                      <a:pt x="2222" y="4330"/>
                      <a:pt x="2581" y="4330"/>
                    </a:cubicBezTo>
                    <a:cubicBezTo>
                      <a:pt x="2975" y="4330"/>
                      <a:pt x="3369" y="4177"/>
                      <a:pt x="3561" y="3866"/>
                    </a:cubicBezTo>
                    <a:cubicBezTo>
                      <a:pt x="3935" y="3265"/>
                      <a:pt x="3530" y="2787"/>
                      <a:pt x="2905" y="2634"/>
                    </a:cubicBezTo>
                    <a:cubicBezTo>
                      <a:pt x="2274" y="2469"/>
                      <a:pt x="3353" y="2193"/>
                      <a:pt x="3261" y="1666"/>
                    </a:cubicBezTo>
                    <a:cubicBezTo>
                      <a:pt x="3120" y="839"/>
                      <a:pt x="1992" y="1439"/>
                      <a:pt x="2415" y="722"/>
                    </a:cubicBezTo>
                    <a:cubicBezTo>
                      <a:pt x="2706" y="240"/>
                      <a:pt x="2307" y="1"/>
                      <a:pt x="1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3"/>
              <p:cNvSpPr/>
              <p:nvPr/>
            </p:nvSpPr>
            <p:spPr>
              <a:xfrm>
                <a:off x="2636856" y="4019737"/>
                <a:ext cx="145897" cy="113724"/>
              </a:xfrm>
              <a:custGeom>
                <a:avLst/>
                <a:gdLst/>
                <a:ahLst/>
                <a:cxnLst/>
                <a:rect l="l" t="t" r="r" b="b"/>
                <a:pathLst>
                  <a:path w="4757" h="3708" extrusionOk="0">
                    <a:moveTo>
                      <a:pt x="3905" y="1"/>
                    </a:moveTo>
                    <a:cubicBezTo>
                      <a:pt x="3795" y="1"/>
                      <a:pt x="3626" y="51"/>
                      <a:pt x="3451" y="290"/>
                    </a:cubicBezTo>
                    <a:cubicBezTo>
                      <a:pt x="3108" y="768"/>
                      <a:pt x="3175" y="2184"/>
                      <a:pt x="2507" y="2674"/>
                    </a:cubicBezTo>
                    <a:cubicBezTo>
                      <a:pt x="2185" y="2916"/>
                      <a:pt x="1893" y="2989"/>
                      <a:pt x="1634" y="2989"/>
                    </a:cubicBezTo>
                    <a:cubicBezTo>
                      <a:pt x="1362" y="2989"/>
                      <a:pt x="1127" y="2908"/>
                      <a:pt x="933" y="2858"/>
                    </a:cubicBezTo>
                    <a:cubicBezTo>
                      <a:pt x="559" y="2760"/>
                      <a:pt x="448" y="2557"/>
                      <a:pt x="222" y="2521"/>
                    </a:cubicBezTo>
                    <a:cubicBezTo>
                      <a:pt x="209" y="2519"/>
                      <a:pt x="198" y="2518"/>
                      <a:pt x="187" y="2518"/>
                    </a:cubicBezTo>
                    <a:cubicBezTo>
                      <a:pt x="0" y="2518"/>
                      <a:pt x="8" y="2758"/>
                      <a:pt x="546" y="3035"/>
                    </a:cubicBezTo>
                    <a:cubicBezTo>
                      <a:pt x="761" y="3148"/>
                      <a:pt x="1606" y="3707"/>
                      <a:pt x="2399" y="3707"/>
                    </a:cubicBezTo>
                    <a:cubicBezTo>
                      <a:pt x="2602" y="3707"/>
                      <a:pt x="2801" y="3671"/>
                      <a:pt x="2985" y="3581"/>
                    </a:cubicBezTo>
                    <a:cubicBezTo>
                      <a:pt x="4174" y="2993"/>
                      <a:pt x="4756" y="327"/>
                      <a:pt x="4033" y="27"/>
                    </a:cubicBezTo>
                    <a:cubicBezTo>
                      <a:pt x="4033" y="27"/>
                      <a:pt x="3984" y="1"/>
                      <a:pt x="3905" y="1"/>
                    </a:cubicBezTo>
                    <a:close/>
                  </a:path>
                </a:pathLst>
              </a:custGeom>
              <a:solidFill>
                <a:srgbClr val="E670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3"/>
              <p:cNvSpPr/>
              <p:nvPr/>
            </p:nvSpPr>
            <p:spPr>
              <a:xfrm>
                <a:off x="2698319" y="4206456"/>
                <a:ext cx="153043" cy="224412"/>
              </a:xfrm>
              <a:custGeom>
                <a:avLst/>
                <a:gdLst/>
                <a:ahLst/>
                <a:cxnLst/>
                <a:rect l="l" t="t" r="r" b="b"/>
                <a:pathLst>
                  <a:path w="4990" h="7317" extrusionOk="0">
                    <a:moveTo>
                      <a:pt x="2042" y="67"/>
                    </a:moveTo>
                    <a:cubicBezTo>
                      <a:pt x="2011" y="245"/>
                      <a:pt x="1989" y="425"/>
                      <a:pt x="1973" y="604"/>
                    </a:cubicBezTo>
                    <a:lnTo>
                      <a:pt x="1973" y="604"/>
                    </a:lnTo>
                    <a:cubicBezTo>
                      <a:pt x="2008" y="627"/>
                      <a:pt x="2044" y="651"/>
                      <a:pt x="2080" y="675"/>
                    </a:cubicBezTo>
                    <a:lnTo>
                      <a:pt x="2080" y="675"/>
                    </a:lnTo>
                    <a:cubicBezTo>
                      <a:pt x="2065" y="461"/>
                      <a:pt x="2052" y="258"/>
                      <a:pt x="2042" y="67"/>
                    </a:cubicBezTo>
                    <a:close/>
                    <a:moveTo>
                      <a:pt x="524" y="0"/>
                    </a:moveTo>
                    <a:cubicBezTo>
                      <a:pt x="198" y="0"/>
                      <a:pt x="1" y="192"/>
                      <a:pt x="32" y="667"/>
                    </a:cubicBezTo>
                    <a:cubicBezTo>
                      <a:pt x="148" y="2469"/>
                      <a:pt x="755" y="5275"/>
                      <a:pt x="840" y="6789"/>
                    </a:cubicBezTo>
                    <a:cubicBezTo>
                      <a:pt x="847" y="6893"/>
                      <a:pt x="859" y="6918"/>
                      <a:pt x="510" y="7004"/>
                    </a:cubicBezTo>
                    <a:cubicBezTo>
                      <a:pt x="105" y="7108"/>
                      <a:pt x="418" y="7316"/>
                      <a:pt x="1049" y="7316"/>
                    </a:cubicBezTo>
                    <a:cubicBezTo>
                      <a:pt x="1649" y="7310"/>
                      <a:pt x="1913" y="4467"/>
                      <a:pt x="1968" y="2965"/>
                    </a:cubicBezTo>
                    <a:cubicBezTo>
                      <a:pt x="1984" y="2605"/>
                      <a:pt x="1879" y="1628"/>
                      <a:pt x="1973" y="604"/>
                    </a:cubicBezTo>
                    <a:lnTo>
                      <a:pt x="1973" y="604"/>
                    </a:lnTo>
                    <a:cubicBezTo>
                      <a:pt x="1422" y="245"/>
                      <a:pt x="891" y="0"/>
                      <a:pt x="524" y="0"/>
                    </a:cubicBezTo>
                    <a:close/>
                    <a:moveTo>
                      <a:pt x="2080" y="675"/>
                    </a:moveTo>
                    <a:lnTo>
                      <a:pt x="2080" y="675"/>
                    </a:lnTo>
                    <a:cubicBezTo>
                      <a:pt x="2100" y="962"/>
                      <a:pt x="2124" y="1267"/>
                      <a:pt x="2152" y="1586"/>
                    </a:cubicBezTo>
                    <a:cubicBezTo>
                      <a:pt x="2305" y="3235"/>
                      <a:pt x="4094" y="5386"/>
                      <a:pt x="4229" y="6771"/>
                    </a:cubicBezTo>
                    <a:cubicBezTo>
                      <a:pt x="4242" y="6875"/>
                      <a:pt x="4223" y="6918"/>
                      <a:pt x="3911" y="7022"/>
                    </a:cubicBezTo>
                    <a:cubicBezTo>
                      <a:pt x="3607" y="7129"/>
                      <a:pt x="3887" y="7317"/>
                      <a:pt x="4396" y="7317"/>
                    </a:cubicBezTo>
                    <a:cubicBezTo>
                      <a:pt x="4412" y="7317"/>
                      <a:pt x="4428" y="7316"/>
                      <a:pt x="4444" y="7316"/>
                    </a:cubicBezTo>
                    <a:cubicBezTo>
                      <a:pt x="4989" y="7298"/>
                      <a:pt x="4658" y="4436"/>
                      <a:pt x="4376" y="3094"/>
                    </a:cubicBezTo>
                    <a:cubicBezTo>
                      <a:pt x="4254" y="2512"/>
                      <a:pt x="3146" y="1395"/>
                      <a:pt x="2080" y="675"/>
                    </a:cubicBezTo>
                    <a:close/>
                  </a:path>
                </a:pathLst>
              </a:custGeom>
              <a:solidFill>
                <a:srgbClr val="EE9D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3"/>
              <p:cNvSpPr/>
              <p:nvPr/>
            </p:nvSpPr>
            <p:spPr>
              <a:xfrm>
                <a:off x="2691387" y="4124659"/>
                <a:ext cx="156754" cy="277870"/>
              </a:xfrm>
              <a:custGeom>
                <a:avLst/>
                <a:gdLst/>
                <a:ahLst/>
                <a:cxnLst/>
                <a:rect l="l" t="t" r="r" b="b"/>
                <a:pathLst>
                  <a:path w="5111" h="9060" extrusionOk="0">
                    <a:moveTo>
                      <a:pt x="834" y="1"/>
                    </a:moveTo>
                    <a:cubicBezTo>
                      <a:pt x="588" y="577"/>
                      <a:pt x="276" y="1814"/>
                      <a:pt x="141" y="3334"/>
                    </a:cubicBezTo>
                    <a:cubicBezTo>
                      <a:pt x="0" y="4921"/>
                      <a:pt x="926" y="8733"/>
                      <a:pt x="944" y="8892"/>
                    </a:cubicBezTo>
                    <a:cubicBezTo>
                      <a:pt x="1092" y="9015"/>
                      <a:pt x="1264" y="9059"/>
                      <a:pt x="1427" y="9059"/>
                    </a:cubicBezTo>
                    <a:cubicBezTo>
                      <a:pt x="1662" y="9059"/>
                      <a:pt x="1878" y="8968"/>
                      <a:pt x="1980" y="8892"/>
                    </a:cubicBezTo>
                    <a:cubicBezTo>
                      <a:pt x="2476" y="6392"/>
                      <a:pt x="2188" y="3843"/>
                      <a:pt x="2274" y="3322"/>
                    </a:cubicBezTo>
                    <a:lnTo>
                      <a:pt x="2274" y="3322"/>
                    </a:lnTo>
                    <a:cubicBezTo>
                      <a:pt x="2298" y="3775"/>
                      <a:pt x="2035" y="5307"/>
                      <a:pt x="4339" y="8892"/>
                    </a:cubicBezTo>
                    <a:cubicBezTo>
                      <a:pt x="4474" y="8892"/>
                      <a:pt x="4633" y="8856"/>
                      <a:pt x="5111" y="8659"/>
                    </a:cubicBezTo>
                    <a:cubicBezTo>
                      <a:pt x="5001" y="7857"/>
                      <a:pt x="4069" y="2017"/>
                      <a:pt x="3904" y="460"/>
                    </a:cubicBezTo>
                    <a:cubicBezTo>
                      <a:pt x="3639" y="524"/>
                      <a:pt x="3212" y="613"/>
                      <a:pt x="2723" y="613"/>
                    </a:cubicBezTo>
                    <a:cubicBezTo>
                      <a:pt x="2126" y="613"/>
                      <a:pt x="1436" y="479"/>
                      <a:pt x="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3"/>
              <p:cNvSpPr/>
              <p:nvPr/>
            </p:nvSpPr>
            <p:spPr>
              <a:xfrm>
                <a:off x="2700956" y="4420287"/>
                <a:ext cx="40178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381" extrusionOk="0">
                    <a:moveTo>
                      <a:pt x="534" y="1"/>
                    </a:moveTo>
                    <a:cubicBezTo>
                      <a:pt x="534" y="1"/>
                      <a:pt x="1" y="87"/>
                      <a:pt x="338" y="246"/>
                    </a:cubicBezTo>
                    <a:cubicBezTo>
                      <a:pt x="491" y="316"/>
                      <a:pt x="708" y="380"/>
                      <a:pt x="897" y="380"/>
                    </a:cubicBezTo>
                    <a:cubicBezTo>
                      <a:pt x="1124" y="380"/>
                      <a:pt x="1310" y="288"/>
                      <a:pt x="1300" y="1"/>
                    </a:cubicBezTo>
                    <a:lnTo>
                      <a:pt x="1300" y="1"/>
                    </a:lnTo>
                    <a:cubicBezTo>
                      <a:pt x="1300" y="1"/>
                      <a:pt x="1090" y="102"/>
                      <a:pt x="863" y="102"/>
                    </a:cubicBezTo>
                    <a:cubicBezTo>
                      <a:pt x="750" y="102"/>
                      <a:pt x="632" y="76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3"/>
              <p:cNvSpPr/>
              <p:nvPr/>
            </p:nvSpPr>
            <p:spPr>
              <a:xfrm>
                <a:off x="2801891" y="4421790"/>
                <a:ext cx="40178" cy="11839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386" extrusionOk="0">
                    <a:moveTo>
                      <a:pt x="534" y="1"/>
                    </a:moveTo>
                    <a:cubicBezTo>
                      <a:pt x="534" y="1"/>
                      <a:pt x="0" y="87"/>
                      <a:pt x="337" y="246"/>
                    </a:cubicBezTo>
                    <a:cubicBezTo>
                      <a:pt x="491" y="319"/>
                      <a:pt x="709" y="385"/>
                      <a:pt x="898" y="385"/>
                    </a:cubicBezTo>
                    <a:cubicBezTo>
                      <a:pt x="1124" y="385"/>
                      <a:pt x="1310" y="291"/>
                      <a:pt x="1300" y="1"/>
                    </a:cubicBezTo>
                    <a:lnTo>
                      <a:pt x="1300" y="1"/>
                    </a:lnTo>
                    <a:cubicBezTo>
                      <a:pt x="1300" y="1"/>
                      <a:pt x="1090" y="102"/>
                      <a:pt x="863" y="102"/>
                    </a:cubicBezTo>
                    <a:cubicBezTo>
                      <a:pt x="749" y="102"/>
                      <a:pt x="632" y="77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3"/>
              <p:cNvSpPr/>
              <p:nvPr/>
            </p:nvSpPr>
            <p:spPr>
              <a:xfrm>
                <a:off x="2714482" y="4016701"/>
                <a:ext cx="92899" cy="119828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3907" extrusionOk="0">
                    <a:moveTo>
                      <a:pt x="1929" y="0"/>
                    </a:moveTo>
                    <a:cubicBezTo>
                      <a:pt x="1492" y="0"/>
                      <a:pt x="914" y="300"/>
                      <a:pt x="540" y="794"/>
                    </a:cubicBezTo>
                    <a:cubicBezTo>
                      <a:pt x="1" y="1504"/>
                      <a:pt x="252" y="1547"/>
                      <a:pt x="326" y="2203"/>
                    </a:cubicBezTo>
                    <a:cubicBezTo>
                      <a:pt x="479" y="3563"/>
                      <a:pt x="136" y="3710"/>
                      <a:pt x="136" y="3710"/>
                    </a:cubicBezTo>
                    <a:lnTo>
                      <a:pt x="2887" y="3907"/>
                    </a:lnTo>
                    <a:cubicBezTo>
                      <a:pt x="2397" y="2987"/>
                      <a:pt x="2710" y="2552"/>
                      <a:pt x="2740" y="2191"/>
                    </a:cubicBezTo>
                    <a:cubicBezTo>
                      <a:pt x="2801" y="1566"/>
                      <a:pt x="3028" y="1124"/>
                      <a:pt x="2428" y="230"/>
                    </a:cubicBezTo>
                    <a:cubicBezTo>
                      <a:pt x="2323" y="72"/>
                      <a:pt x="2143" y="0"/>
                      <a:pt x="1929" y="0"/>
                    </a:cubicBezTo>
                    <a:close/>
                  </a:path>
                </a:pathLst>
              </a:custGeom>
              <a:solidFill>
                <a:srgbClr val="F278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3"/>
              <p:cNvSpPr/>
              <p:nvPr/>
            </p:nvSpPr>
            <p:spPr>
              <a:xfrm>
                <a:off x="2704545" y="4021301"/>
                <a:ext cx="105658" cy="125900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4105" extrusionOk="0">
                    <a:moveTo>
                      <a:pt x="2537" y="0"/>
                    </a:moveTo>
                    <a:cubicBezTo>
                      <a:pt x="2537" y="0"/>
                      <a:pt x="2114" y="37"/>
                      <a:pt x="1740" y="570"/>
                    </a:cubicBezTo>
                    <a:cubicBezTo>
                      <a:pt x="1511" y="892"/>
                      <a:pt x="1258" y="975"/>
                      <a:pt x="1059" y="975"/>
                    </a:cubicBezTo>
                    <a:cubicBezTo>
                      <a:pt x="849" y="975"/>
                      <a:pt x="699" y="883"/>
                      <a:pt x="699" y="883"/>
                    </a:cubicBezTo>
                    <a:cubicBezTo>
                      <a:pt x="0" y="1538"/>
                      <a:pt x="313" y="3603"/>
                      <a:pt x="313" y="3603"/>
                    </a:cubicBezTo>
                    <a:cubicBezTo>
                      <a:pt x="851" y="3994"/>
                      <a:pt x="1505" y="4105"/>
                      <a:pt x="2077" y="4105"/>
                    </a:cubicBezTo>
                    <a:cubicBezTo>
                      <a:pt x="2833" y="4105"/>
                      <a:pt x="3444" y="3910"/>
                      <a:pt x="3444" y="3910"/>
                    </a:cubicBezTo>
                    <a:lnTo>
                      <a:pt x="3217" y="546"/>
                    </a:lnTo>
                    <a:cubicBezTo>
                      <a:pt x="3217" y="546"/>
                      <a:pt x="3144" y="313"/>
                      <a:pt x="2917" y="135"/>
                    </a:cubicBezTo>
                    <a:cubicBezTo>
                      <a:pt x="2776" y="25"/>
                      <a:pt x="2537" y="0"/>
                      <a:pt x="2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3"/>
              <p:cNvSpPr/>
              <p:nvPr/>
            </p:nvSpPr>
            <p:spPr>
              <a:xfrm>
                <a:off x="2730860" y="4028631"/>
                <a:ext cx="81398" cy="118969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3879" extrusionOk="0">
                    <a:moveTo>
                      <a:pt x="1722" y="0"/>
                    </a:moveTo>
                    <a:cubicBezTo>
                      <a:pt x="1722" y="0"/>
                      <a:pt x="1066" y="858"/>
                      <a:pt x="1201" y="1324"/>
                    </a:cubicBezTo>
                    <a:cubicBezTo>
                      <a:pt x="1321" y="1753"/>
                      <a:pt x="1019" y="2182"/>
                      <a:pt x="565" y="2182"/>
                    </a:cubicBezTo>
                    <a:cubicBezTo>
                      <a:pt x="532" y="2182"/>
                      <a:pt x="499" y="2180"/>
                      <a:pt x="466" y="2176"/>
                    </a:cubicBezTo>
                    <a:cubicBezTo>
                      <a:pt x="428" y="2171"/>
                      <a:pt x="394" y="2169"/>
                      <a:pt x="364" y="2169"/>
                    </a:cubicBezTo>
                    <a:cubicBezTo>
                      <a:pt x="0" y="2169"/>
                      <a:pt x="236" y="2489"/>
                      <a:pt x="729" y="2506"/>
                    </a:cubicBezTo>
                    <a:cubicBezTo>
                      <a:pt x="1256" y="2519"/>
                      <a:pt x="1655" y="3027"/>
                      <a:pt x="1201" y="3058"/>
                    </a:cubicBezTo>
                    <a:cubicBezTo>
                      <a:pt x="803" y="3083"/>
                      <a:pt x="166" y="3677"/>
                      <a:pt x="496" y="3738"/>
                    </a:cubicBezTo>
                    <a:cubicBezTo>
                      <a:pt x="1078" y="3841"/>
                      <a:pt x="1500" y="3878"/>
                      <a:pt x="1807" y="3878"/>
                    </a:cubicBezTo>
                    <a:cubicBezTo>
                      <a:pt x="2653" y="3878"/>
                      <a:pt x="2617" y="3591"/>
                      <a:pt x="2617" y="3591"/>
                    </a:cubicBezTo>
                    <a:lnTo>
                      <a:pt x="2623" y="3591"/>
                    </a:lnTo>
                    <a:lnTo>
                      <a:pt x="2359" y="307"/>
                    </a:lnTo>
                    <a:cubicBezTo>
                      <a:pt x="2359" y="307"/>
                      <a:pt x="2359" y="294"/>
                      <a:pt x="2353" y="282"/>
                    </a:cubicBez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7878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3"/>
              <p:cNvSpPr/>
              <p:nvPr/>
            </p:nvSpPr>
            <p:spPr>
              <a:xfrm>
                <a:off x="2706047" y="4019522"/>
                <a:ext cx="137586" cy="298603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9736" extrusionOk="0">
                    <a:moveTo>
                      <a:pt x="2553" y="1"/>
                    </a:moveTo>
                    <a:cubicBezTo>
                      <a:pt x="2380" y="1"/>
                      <a:pt x="2140" y="109"/>
                      <a:pt x="1796" y="493"/>
                    </a:cubicBezTo>
                    <a:cubicBezTo>
                      <a:pt x="1645" y="662"/>
                      <a:pt x="1364" y="1033"/>
                      <a:pt x="1051" y="1033"/>
                    </a:cubicBezTo>
                    <a:cubicBezTo>
                      <a:pt x="1046" y="1033"/>
                      <a:pt x="1041" y="1033"/>
                      <a:pt x="1036" y="1032"/>
                    </a:cubicBezTo>
                    <a:cubicBezTo>
                      <a:pt x="1036" y="1032"/>
                      <a:pt x="0" y="7148"/>
                      <a:pt x="993" y="9655"/>
                    </a:cubicBezTo>
                    <a:cubicBezTo>
                      <a:pt x="993" y="9655"/>
                      <a:pt x="1545" y="9735"/>
                      <a:pt x="2233" y="9735"/>
                    </a:cubicBezTo>
                    <a:cubicBezTo>
                      <a:pt x="3012" y="9735"/>
                      <a:pt x="3965" y="9632"/>
                      <a:pt x="4486" y="9189"/>
                    </a:cubicBezTo>
                    <a:cubicBezTo>
                      <a:pt x="4486" y="9189"/>
                      <a:pt x="3910" y="843"/>
                      <a:pt x="2868" y="126"/>
                    </a:cubicBezTo>
                    <a:cubicBezTo>
                      <a:pt x="2794" y="73"/>
                      <a:pt x="2696" y="1"/>
                      <a:pt x="25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3"/>
              <p:cNvSpPr/>
              <p:nvPr/>
            </p:nvSpPr>
            <p:spPr>
              <a:xfrm>
                <a:off x="2685571" y="4018756"/>
                <a:ext cx="69560" cy="282225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9202" extrusionOk="0">
                    <a:moveTo>
                      <a:pt x="2207" y="0"/>
                    </a:moveTo>
                    <a:cubicBezTo>
                      <a:pt x="2100" y="0"/>
                      <a:pt x="1844" y="64"/>
                      <a:pt x="1397" y="524"/>
                    </a:cubicBezTo>
                    <a:cubicBezTo>
                      <a:pt x="1208" y="714"/>
                      <a:pt x="1183" y="782"/>
                      <a:pt x="1005" y="1027"/>
                    </a:cubicBezTo>
                    <a:cubicBezTo>
                      <a:pt x="117" y="2571"/>
                      <a:pt x="0" y="8981"/>
                      <a:pt x="0" y="8981"/>
                    </a:cubicBezTo>
                    <a:lnTo>
                      <a:pt x="552" y="9202"/>
                    </a:lnTo>
                    <a:cubicBezTo>
                      <a:pt x="552" y="9202"/>
                      <a:pt x="791" y="3012"/>
                      <a:pt x="1348" y="1045"/>
                    </a:cubicBezTo>
                    <a:cubicBezTo>
                      <a:pt x="1428" y="745"/>
                      <a:pt x="1771" y="340"/>
                      <a:pt x="2268" y="10"/>
                    </a:cubicBezTo>
                    <a:cubicBezTo>
                      <a:pt x="2268" y="10"/>
                      <a:pt x="2248" y="0"/>
                      <a:pt x="22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3"/>
              <p:cNvSpPr/>
              <p:nvPr/>
            </p:nvSpPr>
            <p:spPr>
              <a:xfrm>
                <a:off x="2753770" y="3978823"/>
                <a:ext cx="35363" cy="50176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1636" extrusionOk="0">
                    <a:moveTo>
                      <a:pt x="1153" y="0"/>
                    </a:moveTo>
                    <a:lnTo>
                      <a:pt x="1" y="680"/>
                    </a:lnTo>
                    <a:cubicBezTo>
                      <a:pt x="203" y="1024"/>
                      <a:pt x="234" y="1189"/>
                      <a:pt x="25" y="1581"/>
                    </a:cubicBezTo>
                    <a:cubicBezTo>
                      <a:pt x="5" y="1620"/>
                      <a:pt x="21" y="1636"/>
                      <a:pt x="61" y="1636"/>
                    </a:cubicBezTo>
                    <a:cubicBezTo>
                      <a:pt x="236" y="1636"/>
                      <a:pt x="868" y="1323"/>
                      <a:pt x="828" y="1238"/>
                    </a:cubicBezTo>
                    <a:cubicBezTo>
                      <a:pt x="675" y="895"/>
                      <a:pt x="1153" y="0"/>
                      <a:pt x="1153" y="0"/>
                    </a:cubicBezTo>
                    <a:close/>
                  </a:path>
                </a:pathLst>
              </a:custGeom>
              <a:solidFill>
                <a:srgbClr val="E06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3"/>
              <p:cNvSpPr/>
              <p:nvPr/>
            </p:nvSpPr>
            <p:spPr>
              <a:xfrm>
                <a:off x="2742483" y="3955944"/>
                <a:ext cx="54347" cy="62168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027" extrusionOk="0">
                    <a:moveTo>
                      <a:pt x="1050" y="1"/>
                    </a:moveTo>
                    <a:cubicBezTo>
                      <a:pt x="945" y="1"/>
                      <a:pt x="834" y="38"/>
                      <a:pt x="724" y="133"/>
                    </a:cubicBezTo>
                    <a:cubicBezTo>
                      <a:pt x="405" y="403"/>
                      <a:pt x="1" y="1641"/>
                      <a:pt x="301" y="1935"/>
                    </a:cubicBezTo>
                    <a:cubicBezTo>
                      <a:pt x="349" y="1982"/>
                      <a:pt x="457" y="2026"/>
                      <a:pt x="594" y="2026"/>
                    </a:cubicBezTo>
                    <a:cubicBezTo>
                      <a:pt x="831" y="2026"/>
                      <a:pt x="1154" y="1896"/>
                      <a:pt x="1398" y="1426"/>
                    </a:cubicBezTo>
                    <a:cubicBezTo>
                      <a:pt x="1521" y="1181"/>
                      <a:pt x="1772" y="789"/>
                      <a:pt x="1570" y="348"/>
                    </a:cubicBezTo>
                    <a:cubicBezTo>
                      <a:pt x="1505" y="206"/>
                      <a:pt x="1296" y="1"/>
                      <a:pt x="1050" y="1"/>
                    </a:cubicBezTo>
                    <a:close/>
                  </a:path>
                </a:pathLst>
              </a:custGeom>
              <a:solidFill>
                <a:srgbClr val="F278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3"/>
              <p:cNvSpPr/>
              <p:nvPr/>
            </p:nvSpPr>
            <p:spPr>
              <a:xfrm>
                <a:off x="2756101" y="3949564"/>
                <a:ext cx="47876" cy="49839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625" extrusionOk="0">
                    <a:moveTo>
                      <a:pt x="619" y="1"/>
                    </a:moveTo>
                    <a:cubicBezTo>
                      <a:pt x="353" y="1"/>
                      <a:pt x="106" y="129"/>
                      <a:pt x="47" y="378"/>
                    </a:cubicBezTo>
                    <a:cubicBezTo>
                      <a:pt x="13" y="536"/>
                      <a:pt x="0" y="632"/>
                      <a:pt x="299" y="632"/>
                    </a:cubicBezTo>
                    <a:cubicBezTo>
                      <a:pt x="325" y="632"/>
                      <a:pt x="353" y="631"/>
                      <a:pt x="384" y="629"/>
                    </a:cubicBezTo>
                    <a:cubicBezTo>
                      <a:pt x="397" y="629"/>
                      <a:pt x="410" y="629"/>
                      <a:pt x="422" y="629"/>
                    </a:cubicBezTo>
                    <a:cubicBezTo>
                      <a:pt x="857" y="629"/>
                      <a:pt x="763" y="945"/>
                      <a:pt x="703" y="1052"/>
                    </a:cubicBezTo>
                    <a:cubicBezTo>
                      <a:pt x="544" y="1377"/>
                      <a:pt x="1126" y="1077"/>
                      <a:pt x="930" y="1469"/>
                    </a:cubicBezTo>
                    <a:cubicBezTo>
                      <a:pt x="872" y="1583"/>
                      <a:pt x="879" y="1624"/>
                      <a:pt x="919" y="1624"/>
                    </a:cubicBezTo>
                    <a:cubicBezTo>
                      <a:pt x="1016" y="1624"/>
                      <a:pt x="1300" y="1390"/>
                      <a:pt x="1334" y="1346"/>
                    </a:cubicBezTo>
                    <a:cubicBezTo>
                      <a:pt x="1383" y="1291"/>
                      <a:pt x="1561" y="1040"/>
                      <a:pt x="1328" y="452"/>
                    </a:cubicBezTo>
                    <a:cubicBezTo>
                      <a:pt x="1208" y="148"/>
                      <a:pt x="902" y="1"/>
                      <a:pt x="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3"/>
              <p:cNvSpPr/>
              <p:nvPr/>
            </p:nvSpPr>
            <p:spPr>
              <a:xfrm>
                <a:off x="2625968" y="4045101"/>
                <a:ext cx="184020" cy="136021"/>
              </a:xfrm>
              <a:custGeom>
                <a:avLst/>
                <a:gdLst/>
                <a:ahLst/>
                <a:cxnLst/>
                <a:rect l="l" t="t" r="r" b="b"/>
                <a:pathLst>
                  <a:path w="6000" h="4435" extrusionOk="0">
                    <a:moveTo>
                      <a:pt x="755" y="0"/>
                    </a:moveTo>
                    <a:cubicBezTo>
                      <a:pt x="545" y="0"/>
                      <a:pt x="337" y="99"/>
                      <a:pt x="209" y="284"/>
                    </a:cubicBezTo>
                    <a:cubicBezTo>
                      <a:pt x="1" y="585"/>
                      <a:pt x="74" y="1001"/>
                      <a:pt x="381" y="1210"/>
                    </a:cubicBezTo>
                    <a:lnTo>
                      <a:pt x="4866" y="4316"/>
                    </a:lnTo>
                    <a:cubicBezTo>
                      <a:pt x="4982" y="4397"/>
                      <a:pt x="5113" y="4435"/>
                      <a:pt x="5244" y="4435"/>
                    </a:cubicBezTo>
                    <a:cubicBezTo>
                      <a:pt x="5453" y="4435"/>
                      <a:pt x="5659" y="4336"/>
                      <a:pt x="5792" y="4151"/>
                    </a:cubicBezTo>
                    <a:cubicBezTo>
                      <a:pt x="6000" y="3845"/>
                      <a:pt x="5926" y="3434"/>
                      <a:pt x="5620" y="3226"/>
                    </a:cubicBezTo>
                    <a:lnTo>
                      <a:pt x="1134" y="119"/>
                    </a:lnTo>
                    <a:cubicBezTo>
                      <a:pt x="1019" y="39"/>
                      <a:pt x="887" y="0"/>
                      <a:pt x="7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3"/>
              <p:cNvSpPr/>
              <p:nvPr/>
            </p:nvSpPr>
            <p:spPr>
              <a:xfrm>
                <a:off x="2574105" y="4006549"/>
                <a:ext cx="116730" cy="94586"/>
              </a:xfrm>
              <a:custGeom>
                <a:avLst/>
                <a:gdLst/>
                <a:ahLst/>
                <a:cxnLst/>
                <a:rect l="l" t="t" r="r" b="b"/>
                <a:pathLst>
                  <a:path w="3806" h="3084" extrusionOk="0">
                    <a:moveTo>
                      <a:pt x="1189" y="0"/>
                    </a:moveTo>
                    <a:cubicBezTo>
                      <a:pt x="856" y="0"/>
                      <a:pt x="530" y="159"/>
                      <a:pt x="325" y="450"/>
                    </a:cubicBezTo>
                    <a:cubicBezTo>
                      <a:pt x="0" y="928"/>
                      <a:pt x="117" y="1578"/>
                      <a:pt x="589" y="1903"/>
                    </a:cubicBezTo>
                    <a:lnTo>
                      <a:pt x="2023" y="2896"/>
                    </a:lnTo>
                    <a:cubicBezTo>
                      <a:pt x="2204" y="3023"/>
                      <a:pt x="2412" y="3084"/>
                      <a:pt x="2618" y="3084"/>
                    </a:cubicBezTo>
                    <a:cubicBezTo>
                      <a:pt x="2949" y="3084"/>
                      <a:pt x="3275" y="2926"/>
                      <a:pt x="3475" y="2632"/>
                    </a:cubicBezTo>
                    <a:cubicBezTo>
                      <a:pt x="3806" y="2160"/>
                      <a:pt x="3689" y="1511"/>
                      <a:pt x="3211" y="1180"/>
                    </a:cubicBezTo>
                    <a:lnTo>
                      <a:pt x="1784" y="187"/>
                    </a:lnTo>
                    <a:cubicBezTo>
                      <a:pt x="1601" y="61"/>
                      <a:pt x="1394" y="0"/>
                      <a:pt x="1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3"/>
              <p:cNvSpPr/>
              <p:nvPr/>
            </p:nvSpPr>
            <p:spPr>
              <a:xfrm>
                <a:off x="2288598" y="3776555"/>
                <a:ext cx="366169" cy="335254"/>
              </a:xfrm>
              <a:custGeom>
                <a:avLst/>
                <a:gdLst/>
                <a:ahLst/>
                <a:cxnLst/>
                <a:rect l="l" t="t" r="r" b="b"/>
                <a:pathLst>
                  <a:path w="11939" h="10931" extrusionOk="0">
                    <a:moveTo>
                      <a:pt x="5960" y="1295"/>
                    </a:moveTo>
                    <a:cubicBezTo>
                      <a:pt x="6246" y="1295"/>
                      <a:pt x="6536" y="1325"/>
                      <a:pt x="6827" y="1386"/>
                    </a:cubicBezTo>
                    <a:cubicBezTo>
                      <a:pt x="9083" y="1858"/>
                      <a:pt x="10529" y="4070"/>
                      <a:pt x="10057" y="6326"/>
                    </a:cubicBezTo>
                    <a:cubicBezTo>
                      <a:pt x="9645" y="8292"/>
                      <a:pt x="7906" y="9638"/>
                      <a:pt x="5973" y="9638"/>
                    </a:cubicBezTo>
                    <a:cubicBezTo>
                      <a:pt x="5689" y="9638"/>
                      <a:pt x="5400" y="9609"/>
                      <a:pt x="5112" y="9549"/>
                    </a:cubicBezTo>
                    <a:cubicBezTo>
                      <a:pt x="2856" y="9077"/>
                      <a:pt x="1416" y="6865"/>
                      <a:pt x="1888" y="4610"/>
                    </a:cubicBezTo>
                    <a:cubicBezTo>
                      <a:pt x="2299" y="2646"/>
                      <a:pt x="4030" y="1295"/>
                      <a:pt x="5960" y="1295"/>
                    </a:cubicBezTo>
                    <a:close/>
                    <a:moveTo>
                      <a:pt x="5971" y="1"/>
                    </a:moveTo>
                    <a:cubicBezTo>
                      <a:pt x="3439" y="1"/>
                      <a:pt x="1166" y="1770"/>
                      <a:pt x="626" y="4346"/>
                    </a:cubicBezTo>
                    <a:cubicBezTo>
                      <a:pt x="1" y="7294"/>
                      <a:pt x="1894" y="10192"/>
                      <a:pt x="4848" y="10811"/>
                    </a:cubicBezTo>
                    <a:cubicBezTo>
                      <a:pt x="5229" y="10892"/>
                      <a:pt x="5609" y="10931"/>
                      <a:pt x="5983" y="10931"/>
                    </a:cubicBezTo>
                    <a:cubicBezTo>
                      <a:pt x="8511" y="10931"/>
                      <a:pt x="10780" y="9162"/>
                      <a:pt x="11319" y="6589"/>
                    </a:cubicBezTo>
                    <a:cubicBezTo>
                      <a:pt x="11938" y="3635"/>
                      <a:pt x="10045" y="743"/>
                      <a:pt x="7097" y="118"/>
                    </a:cubicBezTo>
                    <a:cubicBezTo>
                      <a:pt x="6719" y="39"/>
                      <a:pt x="6342" y="1"/>
                      <a:pt x="59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3"/>
              <p:cNvSpPr/>
              <p:nvPr/>
            </p:nvSpPr>
            <p:spPr>
              <a:xfrm>
                <a:off x="2681051" y="4025104"/>
                <a:ext cx="126146" cy="104125"/>
              </a:xfrm>
              <a:custGeom>
                <a:avLst/>
                <a:gdLst/>
                <a:ahLst/>
                <a:cxnLst/>
                <a:rect l="l" t="t" r="r" b="b"/>
                <a:pathLst>
                  <a:path w="4113" h="3395" extrusionOk="0">
                    <a:moveTo>
                      <a:pt x="3358" y="0"/>
                    </a:moveTo>
                    <a:cubicBezTo>
                      <a:pt x="3260" y="0"/>
                      <a:pt x="3102" y="45"/>
                      <a:pt x="2954" y="281"/>
                    </a:cubicBezTo>
                    <a:cubicBezTo>
                      <a:pt x="2678" y="728"/>
                      <a:pt x="2813" y="1990"/>
                      <a:pt x="2249" y="2468"/>
                    </a:cubicBezTo>
                    <a:cubicBezTo>
                      <a:pt x="1945" y="2729"/>
                      <a:pt x="1661" y="2800"/>
                      <a:pt x="1411" y="2800"/>
                    </a:cubicBezTo>
                    <a:cubicBezTo>
                      <a:pt x="1201" y="2800"/>
                      <a:pt x="1014" y="2750"/>
                      <a:pt x="858" y="2720"/>
                    </a:cubicBezTo>
                    <a:cubicBezTo>
                      <a:pt x="515" y="2658"/>
                      <a:pt x="405" y="2481"/>
                      <a:pt x="202" y="2462"/>
                    </a:cubicBezTo>
                    <a:cubicBezTo>
                      <a:pt x="195" y="2461"/>
                      <a:pt x="188" y="2461"/>
                      <a:pt x="181" y="2461"/>
                    </a:cubicBezTo>
                    <a:cubicBezTo>
                      <a:pt x="0" y="2461"/>
                      <a:pt x="14" y="2685"/>
                      <a:pt x="521" y="2903"/>
                    </a:cubicBezTo>
                    <a:cubicBezTo>
                      <a:pt x="711" y="2987"/>
                      <a:pt x="1424" y="3395"/>
                      <a:pt x="2100" y="3395"/>
                    </a:cubicBezTo>
                    <a:cubicBezTo>
                      <a:pt x="2319" y="3395"/>
                      <a:pt x="2535" y="3352"/>
                      <a:pt x="2727" y="3240"/>
                    </a:cubicBezTo>
                    <a:cubicBezTo>
                      <a:pt x="3750" y="2652"/>
                      <a:pt x="4112" y="238"/>
                      <a:pt x="3456" y="17"/>
                    </a:cubicBezTo>
                    <a:cubicBezTo>
                      <a:pt x="3456" y="17"/>
                      <a:pt x="3418" y="0"/>
                      <a:pt x="3358" y="0"/>
                    </a:cubicBezTo>
                    <a:close/>
                  </a:path>
                </a:pathLst>
              </a:custGeom>
              <a:solidFill>
                <a:srgbClr val="E670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3"/>
              <p:cNvSpPr/>
              <p:nvPr/>
            </p:nvSpPr>
            <p:spPr>
              <a:xfrm>
                <a:off x="2760916" y="4023908"/>
                <a:ext cx="44778" cy="50728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654" extrusionOk="0">
                    <a:moveTo>
                      <a:pt x="742" y="1"/>
                    </a:moveTo>
                    <a:cubicBezTo>
                      <a:pt x="1" y="44"/>
                      <a:pt x="74" y="1557"/>
                      <a:pt x="74" y="1557"/>
                    </a:cubicBezTo>
                    <a:cubicBezTo>
                      <a:pt x="293" y="1633"/>
                      <a:pt x="533" y="1654"/>
                      <a:pt x="730" y="1654"/>
                    </a:cubicBezTo>
                    <a:cubicBezTo>
                      <a:pt x="963" y="1654"/>
                      <a:pt x="1134" y="1625"/>
                      <a:pt x="1134" y="1625"/>
                    </a:cubicBezTo>
                    <a:cubicBezTo>
                      <a:pt x="1459" y="32"/>
                      <a:pt x="742" y="1"/>
                      <a:pt x="7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" name="Google Shape;209;p33"/>
          <p:cNvSpPr txBox="1">
            <a:spLocks/>
          </p:cNvSpPr>
          <p:nvPr/>
        </p:nvSpPr>
        <p:spPr>
          <a:xfrm>
            <a:off x="5258283" y="3895454"/>
            <a:ext cx="3255911" cy="81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IN" dirty="0">
                <a:solidFill>
                  <a:schemeClr val="tx1"/>
                </a:solidFill>
                <a:latin typeface="Barlow" panose="020B0604020202020204" charset="0"/>
                <a:cs typeface="Times New Roman" panose="02020603050405020304" pitchFamily="18" charset="0"/>
              </a:rPr>
              <a:t>Team Members:</a:t>
            </a:r>
            <a:r>
              <a:rPr lang="en-IN" dirty="0">
                <a:latin typeface="Barlow" panose="020B0604020202020204" charset="0"/>
              </a:rPr>
              <a:t> </a:t>
            </a:r>
          </a:p>
          <a:p>
            <a:pPr marL="0" indent="0"/>
            <a:r>
              <a:rPr lang="en-IN" dirty="0" err="1">
                <a:latin typeface="Barlow" panose="020B0604020202020204" charset="0"/>
              </a:rPr>
              <a:t>M.Saravana</a:t>
            </a:r>
            <a:r>
              <a:rPr lang="en-IN" dirty="0">
                <a:latin typeface="Barlow" panose="020B0604020202020204" charset="0"/>
              </a:rPr>
              <a:t> Kumar(950421104044)</a:t>
            </a:r>
          </a:p>
          <a:p>
            <a:pPr marL="0" indent="0"/>
            <a:r>
              <a:rPr lang="en-IN" dirty="0" err="1">
                <a:latin typeface="Barlow" panose="020B0604020202020204" charset="0"/>
              </a:rPr>
              <a:t>J.Arockia</a:t>
            </a:r>
            <a:r>
              <a:rPr lang="en-IN" dirty="0">
                <a:latin typeface="Barlow" panose="020B0604020202020204" charset="0"/>
              </a:rPr>
              <a:t> </a:t>
            </a:r>
            <a:r>
              <a:rPr lang="en-IN" dirty="0" err="1">
                <a:latin typeface="Barlow" panose="020B0604020202020204" charset="0"/>
              </a:rPr>
              <a:t>Jerin</a:t>
            </a:r>
            <a:r>
              <a:rPr lang="en-IN" dirty="0">
                <a:latin typeface="Barlow" panose="020B0604020202020204" charset="0"/>
              </a:rPr>
              <a:t>(950421104010)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47"/>
          <p:cNvSpPr txBox="1">
            <a:spLocks noGrp="1"/>
          </p:cNvSpPr>
          <p:nvPr>
            <p:ph type="title" idx="9"/>
          </p:nvPr>
        </p:nvSpPr>
        <p:spPr>
          <a:xfrm>
            <a:off x="1393977" y="256549"/>
            <a:ext cx="5736837" cy="11836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2800" dirty="0"/>
              <a:t> Lung normal dataset(Lung N)</a:t>
            </a:r>
            <a:br>
              <a:rPr lang="en-IN" sz="2800" dirty="0"/>
            </a:br>
            <a:br>
              <a:rPr lang="en-IN" sz="2800" dirty="0"/>
            </a:br>
            <a:r>
              <a:rPr lang="en-US" sz="2800" dirty="0"/>
              <a:t> </a:t>
            </a:r>
            <a:br>
              <a:rPr lang="en-US" sz="2800" dirty="0"/>
            </a:br>
            <a:endParaRPr sz="2800" b="0" dirty="0"/>
          </a:p>
        </p:txBody>
      </p:sp>
      <p:sp>
        <p:nvSpPr>
          <p:cNvPr id="10" name="Rectangle 9"/>
          <p:cNvSpPr/>
          <p:nvPr/>
        </p:nvSpPr>
        <p:spPr>
          <a:xfrm>
            <a:off x="416458" y="907536"/>
            <a:ext cx="866999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Lung normal(Lung N)</a:t>
            </a:r>
            <a:r>
              <a:rPr lang="en-US" dirty="0"/>
              <a:t>, the lungs are functioning properly, with no signs of disease, </a:t>
            </a:r>
            <a:r>
              <a:rPr lang="en-US" dirty="0" err="1"/>
              <a:t>infection,no</a:t>
            </a:r>
            <a:r>
              <a:rPr lang="en-US" dirty="0"/>
              <a:t> cancer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95501" y="3228912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24443" y="1958841"/>
            <a:ext cx="5993738" cy="2540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08551" y="1448318"/>
            <a:ext cx="15359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Lung N </a:t>
            </a:r>
            <a:r>
              <a:rPr lang="en-IN" b="1" dirty="0" err="1"/>
              <a:t>img</a:t>
            </a:r>
            <a:r>
              <a:rPr lang="en-IN" b="1" dirty="0"/>
              <a:t> set:</a:t>
            </a:r>
          </a:p>
        </p:txBody>
      </p:sp>
    </p:spTree>
    <p:extLst>
      <p:ext uri="{BB962C8B-B14F-4D97-AF65-F5344CB8AC3E}">
        <p14:creationId xmlns:p14="http://schemas.microsoft.com/office/powerpoint/2010/main" val="1151509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40"/>
          <p:cNvSpPr/>
          <p:nvPr/>
        </p:nvSpPr>
        <p:spPr>
          <a:xfrm>
            <a:off x="779075" y="2449813"/>
            <a:ext cx="1910100" cy="859500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Data preprocess</a:t>
            </a:r>
            <a:endParaRPr sz="2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9" name="Google Shape;649;p40"/>
          <p:cNvSpPr txBox="1">
            <a:spLocks noGrp="1"/>
          </p:cNvSpPr>
          <p:nvPr>
            <p:ph type="title"/>
          </p:nvPr>
        </p:nvSpPr>
        <p:spPr>
          <a:xfrm>
            <a:off x="664840" y="236192"/>
            <a:ext cx="7704000" cy="67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preprocessing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52" name="Google Shape;652;p40"/>
          <p:cNvSpPr/>
          <p:nvPr/>
        </p:nvSpPr>
        <p:spPr>
          <a:xfrm>
            <a:off x="779075" y="3507150"/>
            <a:ext cx="1910100" cy="9390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600" dirty="0">
                <a:latin typeface="Barlow" panose="020B0604020202020204" charset="0"/>
              </a:rPr>
              <a:t>improves accuracy by removing noise and standardizing input data</a:t>
            </a:r>
            <a:endParaRPr sz="1600" dirty="0">
              <a:solidFill>
                <a:schemeClr val="lt1"/>
              </a:solidFill>
              <a:latin typeface="Barlow" panose="020B0604020202020204" charset="0"/>
            </a:endParaRPr>
          </a:p>
        </p:txBody>
      </p:sp>
      <p:grpSp>
        <p:nvGrpSpPr>
          <p:cNvPr id="662" name="Google Shape;662;p40"/>
          <p:cNvGrpSpPr/>
          <p:nvPr/>
        </p:nvGrpSpPr>
        <p:grpSpPr>
          <a:xfrm>
            <a:off x="1314050" y="1299159"/>
            <a:ext cx="840151" cy="1029286"/>
            <a:chOff x="8261518" y="534996"/>
            <a:chExt cx="840151" cy="1029286"/>
          </a:xfrm>
        </p:grpSpPr>
        <p:sp>
          <p:nvSpPr>
            <p:cNvPr id="663" name="Google Shape;663;p40"/>
            <p:cNvSpPr/>
            <p:nvPr/>
          </p:nvSpPr>
          <p:spPr>
            <a:xfrm>
              <a:off x="8722032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37" y="2296"/>
                    <a:pt x="521" y="3325"/>
                    <a:pt x="1294" y="4024"/>
                  </a:cubicBezTo>
                  <a:cubicBezTo>
                    <a:pt x="1686" y="4385"/>
                    <a:pt x="2151" y="4655"/>
                    <a:pt x="2654" y="4833"/>
                  </a:cubicBezTo>
                  <a:cubicBezTo>
                    <a:pt x="3029" y="4961"/>
                    <a:pt x="3452" y="5045"/>
                    <a:pt x="3860" y="5045"/>
                  </a:cubicBezTo>
                  <a:cubicBezTo>
                    <a:pt x="3979" y="5045"/>
                    <a:pt x="4096" y="5038"/>
                    <a:pt x="4211" y="5023"/>
                  </a:cubicBezTo>
                  <a:cubicBezTo>
                    <a:pt x="4431" y="4992"/>
                    <a:pt x="4621" y="4888"/>
                    <a:pt x="4682" y="4667"/>
                  </a:cubicBezTo>
                  <a:cubicBezTo>
                    <a:pt x="4719" y="4532"/>
                    <a:pt x="4719" y="4391"/>
                    <a:pt x="4719" y="4263"/>
                  </a:cubicBezTo>
                  <a:cubicBezTo>
                    <a:pt x="4719" y="4103"/>
                    <a:pt x="4713" y="3938"/>
                    <a:pt x="4713" y="3779"/>
                  </a:cubicBezTo>
                  <a:cubicBezTo>
                    <a:pt x="4695" y="3258"/>
                    <a:pt x="4652" y="2731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8265418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3164" y="0"/>
                  </a:moveTo>
                  <a:cubicBezTo>
                    <a:pt x="2935" y="0"/>
                    <a:pt x="2706" y="19"/>
                    <a:pt x="2476" y="53"/>
                  </a:cubicBezTo>
                  <a:cubicBezTo>
                    <a:pt x="1888" y="151"/>
                    <a:pt x="1330" y="390"/>
                    <a:pt x="883" y="788"/>
                  </a:cubicBezTo>
                  <a:cubicBezTo>
                    <a:pt x="503" y="1137"/>
                    <a:pt x="123" y="1671"/>
                    <a:pt x="148" y="2210"/>
                  </a:cubicBezTo>
                  <a:cubicBezTo>
                    <a:pt x="74" y="2731"/>
                    <a:pt x="31" y="3258"/>
                    <a:pt x="13" y="3779"/>
                  </a:cubicBezTo>
                  <a:cubicBezTo>
                    <a:pt x="7" y="3938"/>
                    <a:pt x="7" y="4103"/>
                    <a:pt x="7" y="4263"/>
                  </a:cubicBezTo>
                  <a:cubicBezTo>
                    <a:pt x="7" y="4391"/>
                    <a:pt x="1" y="4532"/>
                    <a:pt x="37" y="4667"/>
                  </a:cubicBezTo>
                  <a:cubicBezTo>
                    <a:pt x="105" y="4888"/>
                    <a:pt x="289" y="4992"/>
                    <a:pt x="509" y="5023"/>
                  </a:cubicBezTo>
                  <a:cubicBezTo>
                    <a:pt x="625" y="5038"/>
                    <a:pt x="743" y="5045"/>
                    <a:pt x="862" y="5045"/>
                  </a:cubicBezTo>
                  <a:cubicBezTo>
                    <a:pt x="1272" y="5045"/>
                    <a:pt x="1691" y="4961"/>
                    <a:pt x="2066" y="4833"/>
                  </a:cubicBezTo>
                  <a:cubicBezTo>
                    <a:pt x="2574" y="4655"/>
                    <a:pt x="3034" y="4385"/>
                    <a:pt x="3432" y="4024"/>
                  </a:cubicBezTo>
                  <a:cubicBezTo>
                    <a:pt x="4198" y="3325"/>
                    <a:pt x="4683" y="2296"/>
                    <a:pt x="4713" y="1254"/>
                  </a:cubicBezTo>
                  <a:cubicBezTo>
                    <a:pt x="4719" y="794"/>
                    <a:pt x="4591" y="310"/>
                    <a:pt x="4125" y="126"/>
                  </a:cubicBezTo>
                  <a:cubicBezTo>
                    <a:pt x="3880" y="28"/>
                    <a:pt x="3598" y="16"/>
                    <a:pt x="3340" y="4"/>
                  </a:cubicBezTo>
                  <a:cubicBezTo>
                    <a:pt x="3282" y="1"/>
                    <a:pt x="3223" y="0"/>
                    <a:pt x="3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8269319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3115" y="0"/>
                  </a:moveTo>
                  <a:cubicBezTo>
                    <a:pt x="2886" y="0"/>
                    <a:pt x="2657" y="19"/>
                    <a:pt x="2427" y="53"/>
                  </a:cubicBezTo>
                  <a:cubicBezTo>
                    <a:pt x="1839" y="151"/>
                    <a:pt x="1281" y="390"/>
                    <a:pt x="834" y="788"/>
                  </a:cubicBezTo>
                  <a:cubicBezTo>
                    <a:pt x="454" y="1137"/>
                    <a:pt x="74" y="1671"/>
                    <a:pt x="99" y="2210"/>
                  </a:cubicBezTo>
                  <a:cubicBezTo>
                    <a:pt x="56" y="2504"/>
                    <a:pt x="25" y="2792"/>
                    <a:pt x="1" y="3086"/>
                  </a:cubicBezTo>
                  <a:cubicBezTo>
                    <a:pt x="38" y="3105"/>
                    <a:pt x="80" y="3123"/>
                    <a:pt x="123" y="3135"/>
                  </a:cubicBezTo>
                  <a:cubicBezTo>
                    <a:pt x="326" y="3221"/>
                    <a:pt x="546" y="3227"/>
                    <a:pt x="767" y="3246"/>
                  </a:cubicBezTo>
                  <a:cubicBezTo>
                    <a:pt x="854" y="3251"/>
                    <a:pt x="942" y="3253"/>
                    <a:pt x="1029" y="3253"/>
                  </a:cubicBezTo>
                  <a:cubicBezTo>
                    <a:pt x="1230" y="3253"/>
                    <a:pt x="1430" y="3242"/>
                    <a:pt x="1631" y="3233"/>
                  </a:cubicBezTo>
                  <a:cubicBezTo>
                    <a:pt x="1913" y="3221"/>
                    <a:pt x="2195" y="3178"/>
                    <a:pt x="2470" y="3117"/>
                  </a:cubicBezTo>
                  <a:cubicBezTo>
                    <a:pt x="2728" y="3062"/>
                    <a:pt x="2967" y="2982"/>
                    <a:pt x="3206" y="2884"/>
                  </a:cubicBezTo>
                  <a:cubicBezTo>
                    <a:pt x="3788" y="2645"/>
                    <a:pt x="4309" y="2222"/>
                    <a:pt x="4621" y="1683"/>
                  </a:cubicBezTo>
                  <a:cubicBezTo>
                    <a:pt x="4646" y="1542"/>
                    <a:pt x="4658" y="1401"/>
                    <a:pt x="4664" y="1254"/>
                  </a:cubicBezTo>
                  <a:cubicBezTo>
                    <a:pt x="4670" y="794"/>
                    <a:pt x="4542" y="310"/>
                    <a:pt x="4076" y="126"/>
                  </a:cubicBezTo>
                  <a:cubicBezTo>
                    <a:pt x="3831" y="28"/>
                    <a:pt x="3549" y="16"/>
                    <a:pt x="3291" y="4"/>
                  </a:cubicBezTo>
                  <a:cubicBezTo>
                    <a:pt x="3233" y="1"/>
                    <a:pt x="3174" y="0"/>
                    <a:pt x="3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8722032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19" y="1401"/>
                    <a:pt x="31" y="1542"/>
                    <a:pt x="50" y="1683"/>
                  </a:cubicBezTo>
                  <a:cubicBezTo>
                    <a:pt x="368" y="2222"/>
                    <a:pt x="883" y="2645"/>
                    <a:pt x="1471" y="2884"/>
                  </a:cubicBezTo>
                  <a:cubicBezTo>
                    <a:pt x="1710" y="2982"/>
                    <a:pt x="1949" y="3062"/>
                    <a:pt x="2201" y="3117"/>
                  </a:cubicBezTo>
                  <a:cubicBezTo>
                    <a:pt x="2476" y="3178"/>
                    <a:pt x="2764" y="3221"/>
                    <a:pt x="3046" y="3233"/>
                  </a:cubicBezTo>
                  <a:cubicBezTo>
                    <a:pt x="3242" y="3242"/>
                    <a:pt x="3445" y="3253"/>
                    <a:pt x="3646" y="3253"/>
                  </a:cubicBezTo>
                  <a:cubicBezTo>
                    <a:pt x="3735" y="3253"/>
                    <a:pt x="3823" y="3251"/>
                    <a:pt x="3910" y="3246"/>
                  </a:cubicBezTo>
                  <a:cubicBezTo>
                    <a:pt x="4125" y="3227"/>
                    <a:pt x="4345" y="3221"/>
                    <a:pt x="4554" y="3135"/>
                  </a:cubicBezTo>
                  <a:cubicBezTo>
                    <a:pt x="4597" y="3123"/>
                    <a:pt x="4633" y="3105"/>
                    <a:pt x="4670" y="3086"/>
                  </a:cubicBezTo>
                  <a:cubicBezTo>
                    <a:pt x="4646" y="2792"/>
                    <a:pt x="4615" y="2504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40"/>
            <p:cNvGrpSpPr/>
            <p:nvPr/>
          </p:nvGrpSpPr>
          <p:grpSpPr>
            <a:xfrm>
              <a:off x="8261518" y="534996"/>
              <a:ext cx="840151" cy="1002533"/>
              <a:chOff x="8261518" y="534996"/>
              <a:chExt cx="840151" cy="1002533"/>
            </a:xfrm>
          </p:grpSpPr>
          <p:grpSp>
            <p:nvGrpSpPr>
              <p:cNvPr id="668" name="Google Shape;668;p40"/>
              <p:cNvGrpSpPr/>
              <p:nvPr/>
            </p:nvGrpSpPr>
            <p:grpSpPr>
              <a:xfrm>
                <a:off x="8593147" y="534996"/>
                <a:ext cx="185318" cy="432568"/>
                <a:chOff x="5557775" y="2617627"/>
                <a:chExt cx="71400" cy="166661"/>
              </a:xfrm>
            </p:grpSpPr>
            <p:sp>
              <p:nvSpPr>
                <p:cNvPr id="669" name="Google Shape;669;p40"/>
                <p:cNvSpPr/>
                <p:nvPr/>
              </p:nvSpPr>
              <p:spPr>
                <a:xfrm>
                  <a:off x="5557775" y="2617627"/>
                  <a:ext cx="71400" cy="166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8" h="5434" extrusionOk="0">
                      <a:moveTo>
                        <a:pt x="1267" y="1"/>
                      </a:moveTo>
                      <a:cubicBezTo>
                        <a:pt x="1067" y="1"/>
                        <a:pt x="863" y="29"/>
                        <a:pt x="674" y="83"/>
                      </a:cubicBezTo>
                      <a:cubicBezTo>
                        <a:pt x="662" y="89"/>
                        <a:pt x="655" y="95"/>
                        <a:pt x="655" y="101"/>
                      </a:cubicBezTo>
                      <a:cubicBezTo>
                        <a:pt x="643" y="101"/>
                        <a:pt x="625" y="113"/>
                        <a:pt x="631" y="132"/>
                      </a:cubicBezTo>
                      <a:cubicBezTo>
                        <a:pt x="655" y="548"/>
                        <a:pt x="717" y="959"/>
                        <a:pt x="741" y="1376"/>
                      </a:cubicBezTo>
                      <a:cubicBezTo>
                        <a:pt x="772" y="1792"/>
                        <a:pt x="796" y="2209"/>
                        <a:pt x="790" y="2626"/>
                      </a:cubicBezTo>
                      <a:cubicBezTo>
                        <a:pt x="784" y="3263"/>
                        <a:pt x="845" y="4238"/>
                        <a:pt x="159" y="4556"/>
                      </a:cubicBezTo>
                      <a:cubicBezTo>
                        <a:pt x="135" y="4562"/>
                        <a:pt x="110" y="4575"/>
                        <a:pt x="86" y="4587"/>
                      </a:cubicBezTo>
                      <a:cubicBezTo>
                        <a:pt x="67" y="4593"/>
                        <a:pt x="49" y="4605"/>
                        <a:pt x="30" y="4611"/>
                      </a:cubicBezTo>
                      <a:cubicBezTo>
                        <a:pt x="6" y="4617"/>
                        <a:pt x="12" y="4648"/>
                        <a:pt x="30" y="4648"/>
                      </a:cubicBezTo>
                      <a:cubicBezTo>
                        <a:pt x="31" y="4648"/>
                        <a:pt x="32" y="4648"/>
                        <a:pt x="33" y="4648"/>
                      </a:cubicBezTo>
                      <a:lnTo>
                        <a:pt x="33" y="4648"/>
                      </a:lnTo>
                      <a:cubicBezTo>
                        <a:pt x="11" y="4689"/>
                        <a:pt x="0" y="4736"/>
                        <a:pt x="12" y="4783"/>
                      </a:cubicBezTo>
                      <a:cubicBezTo>
                        <a:pt x="24" y="4875"/>
                        <a:pt x="67" y="4973"/>
                        <a:pt x="98" y="5065"/>
                      </a:cubicBezTo>
                      <a:cubicBezTo>
                        <a:pt x="122" y="5138"/>
                        <a:pt x="141" y="5236"/>
                        <a:pt x="202" y="5298"/>
                      </a:cubicBezTo>
                      <a:cubicBezTo>
                        <a:pt x="236" y="5330"/>
                        <a:pt x="274" y="5343"/>
                        <a:pt x="315" y="5343"/>
                      </a:cubicBezTo>
                      <a:cubicBezTo>
                        <a:pt x="428" y="5343"/>
                        <a:pt x="557" y="5243"/>
                        <a:pt x="643" y="5193"/>
                      </a:cubicBezTo>
                      <a:cubicBezTo>
                        <a:pt x="778" y="5108"/>
                        <a:pt x="901" y="4991"/>
                        <a:pt x="1005" y="4869"/>
                      </a:cubicBezTo>
                      <a:cubicBezTo>
                        <a:pt x="1035" y="4832"/>
                        <a:pt x="1066" y="4789"/>
                        <a:pt x="1097" y="4752"/>
                      </a:cubicBezTo>
                      <a:cubicBezTo>
                        <a:pt x="1158" y="4850"/>
                        <a:pt x="1238" y="4948"/>
                        <a:pt x="1323" y="5034"/>
                      </a:cubicBezTo>
                      <a:cubicBezTo>
                        <a:pt x="1569" y="5273"/>
                        <a:pt x="1899" y="5402"/>
                        <a:pt x="2236" y="5432"/>
                      </a:cubicBezTo>
                      <a:cubicBezTo>
                        <a:pt x="2239" y="5433"/>
                        <a:pt x="2242" y="5433"/>
                        <a:pt x="2245" y="5433"/>
                      </a:cubicBezTo>
                      <a:cubicBezTo>
                        <a:pt x="2277" y="5433"/>
                        <a:pt x="2298" y="5400"/>
                        <a:pt x="2298" y="5377"/>
                      </a:cubicBezTo>
                      <a:cubicBezTo>
                        <a:pt x="2298" y="5230"/>
                        <a:pt x="2304" y="5089"/>
                        <a:pt x="2304" y="4948"/>
                      </a:cubicBezTo>
                      <a:cubicBezTo>
                        <a:pt x="2304" y="4826"/>
                        <a:pt x="2310" y="4703"/>
                        <a:pt x="2292" y="4581"/>
                      </a:cubicBezTo>
                      <a:cubicBezTo>
                        <a:pt x="2327" y="4545"/>
                        <a:pt x="2306" y="4470"/>
                        <a:pt x="2255" y="4470"/>
                      </a:cubicBezTo>
                      <a:cubicBezTo>
                        <a:pt x="2253" y="4470"/>
                        <a:pt x="2251" y="4470"/>
                        <a:pt x="2249" y="4470"/>
                      </a:cubicBezTo>
                      <a:cubicBezTo>
                        <a:pt x="2223" y="4474"/>
                        <a:pt x="2199" y="4475"/>
                        <a:pt x="2174" y="4475"/>
                      </a:cubicBezTo>
                      <a:cubicBezTo>
                        <a:pt x="1835" y="4475"/>
                        <a:pt x="1607" y="4166"/>
                        <a:pt x="1538" y="3851"/>
                      </a:cubicBezTo>
                      <a:cubicBezTo>
                        <a:pt x="1446" y="3465"/>
                        <a:pt x="1483" y="3030"/>
                        <a:pt x="1495" y="2638"/>
                      </a:cubicBezTo>
                      <a:cubicBezTo>
                        <a:pt x="1507" y="2215"/>
                        <a:pt x="1507" y="1792"/>
                        <a:pt x="1532" y="1370"/>
                      </a:cubicBezTo>
                      <a:cubicBezTo>
                        <a:pt x="1550" y="941"/>
                        <a:pt x="1593" y="512"/>
                        <a:pt x="1593" y="83"/>
                      </a:cubicBezTo>
                      <a:cubicBezTo>
                        <a:pt x="1593" y="77"/>
                        <a:pt x="1587" y="70"/>
                        <a:pt x="1581" y="64"/>
                      </a:cubicBezTo>
                      <a:cubicBezTo>
                        <a:pt x="1587" y="46"/>
                        <a:pt x="1581" y="28"/>
                        <a:pt x="1556" y="21"/>
                      </a:cubicBezTo>
                      <a:cubicBezTo>
                        <a:pt x="1462" y="7"/>
                        <a:pt x="1365" y="1"/>
                        <a:pt x="126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40"/>
                <p:cNvSpPr/>
                <p:nvPr/>
              </p:nvSpPr>
              <p:spPr>
                <a:xfrm>
                  <a:off x="5562253" y="2739878"/>
                  <a:ext cx="62260" cy="43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10" extrusionOk="0">
                      <a:moveTo>
                        <a:pt x="503" y="0"/>
                      </a:moveTo>
                      <a:cubicBezTo>
                        <a:pt x="418" y="252"/>
                        <a:pt x="264" y="454"/>
                        <a:pt x="13" y="570"/>
                      </a:cubicBezTo>
                      <a:cubicBezTo>
                        <a:pt x="7" y="570"/>
                        <a:pt x="7" y="576"/>
                        <a:pt x="1" y="576"/>
                      </a:cubicBezTo>
                      <a:cubicBezTo>
                        <a:pt x="7" y="607"/>
                        <a:pt x="19" y="638"/>
                        <a:pt x="25" y="668"/>
                      </a:cubicBezTo>
                      <a:cubicBezTo>
                        <a:pt x="62" y="846"/>
                        <a:pt x="99" y="1030"/>
                        <a:pt x="142" y="1214"/>
                      </a:cubicBezTo>
                      <a:cubicBezTo>
                        <a:pt x="148" y="1257"/>
                        <a:pt x="160" y="1306"/>
                        <a:pt x="172" y="1355"/>
                      </a:cubicBezTo>
                      <a:cubicBezTo>
                        <a:pt x="283" y="1355"/>
                        <a:pt x="411" y="1257"/>
                        <a:pt x="497" y="1207"/>
                      </a:cubicBezTo>
                      <a:cubicBezTo>
                        <a:pt x="571" y="1158"/>
                        <a:pt x="644" y="1103"/>
                        <a:pt x="712" y="1036"/>
                      </a:cubicBezTo>
                      <a:cubicBezTo>
                        <a:pt x="687" y="809"/>
                        <a:pt x="644" y="582"/>
                        <a:pt x="595" y="362"/>
                      </a:cubicBezTo>
                      <a:cubicBezTo>
                        <a:pt x="577" y="276"/>
                        <a:pt x="552" y="190"/>
                        <a:pt x="534" y="104"/>
                      </a:cubicBezTo>
                      <a:cubicBezTo>
                        <a:pt x="522" y="74"/>
                        <a:pt x="516" y="37"/>
                        <a:pt x="503" y="0"/>
                      </a:cubicBezTo>
                      <a:close/>
                      <a:moveTo>
                        <a:pt x="1441" y="31"/>
                      </a:moveTo>
                      <a:cubicBezTo>
                        <a:pt x="1416" y="104"/>
                        <a:pt x="1398" y="178"/>
                        <a:pt x="1380" y="239"/>
                      </a:cubicBezTo>
                      <a:cubicBezTo>
                        <a:pt x="1294" y="503"/>
                        <a:pt x="1233" y="791"/>
                        <a:pt x="1214" y="1073"/>
                      </a:cubicBezTo>
                      <a:cubicBezTo>
                        <a:pt x="1398" y="1244"/>
                        <a:pt x="1625" y="1355"/>
                        <a:pt x="1870" y="1410"/>
                      </a:cubicBezTo>
                      <a:cubicBezTo>
                        <a:pt x="1882" y="1355"/>
                        <a:pt x="1894" y="1299"/>
                        <a:pt x="1901" y="1244"/>
                      </a:cubicBezTo>
                      <a:cubicBezTo>
                        <a:pt x="1931" y="1048"/>
                        <a:pt x="1968" y="852"/>
                        <a:pt x="1999" y="656"/>
                      </a:cubicBezTo>
                      <a:cubicBezTo>
                        <a:pt x="2011" y="601"/>
                        <a:pt x="2023" y="546"/>
                        <a:pt x="2029" y="491"/>
                      </a:cubicBezTo>
                      <a:cubicBezTo>
                        <a:pt x="1753" y="491"/>
                        <a:pt x="1545" y="282"/>
                        <a:pt x="1441" y="3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71" name="Google Shape;671;p40"/>
              <p:cNvSpPr/>
              <p:nvPr/>
            </p:nvSpPr>
            <p:spPr>
              <a:xfrm>
                <a:off x="8644974" y="555951"/>
                <a:ext cx="74669" cy="25831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245" extrusionOk="0">
                    <a:moveTo>
                      <a:pt x="716" y="0"/>
                    </a:moveTo>
                    <a:cubicBezTo>
                      <a:pt x="628" y="0"/>
                      <a:pt x="541" y="7"/>
                      <a:pt x="454" y="21"/>
                    </a:cubicBezTo>
                    <a:cubicBezTo>
                      <a:pt x="301" y="39"/>
                      <a:pt x="147" y="76"/>
                      <a:pt x="0" y="131"/>
                    </a:cubicBezTo>
                    <a:cubicBezTo>
                      <a:pt x="6" y="162"/>
                      <a:pt x="6" y="193"/>
                      <a:pt x="6" y="223"/>
                    </a:cubicBezTo>
                    <a:cubicBezTo>
                      <a:pt x="178" y="186"/>
                      <a:pt x="350" y="168"/>
                      <a:pt x="527" y="156"/>
                    </a:cubicBezTo>
                    <a:cubicBezTo>
                      <a:pt x="592" y="149"/>
                      <a:pt x="661" y="146"/>
                      <a:pt x="729" y="146"/>
                    </a:cubicBezTo>
                    <a:cubicBezTo>
                      <a:pt x="777" y="146"/>
                      <a:pt x="825" y="147"/>
                      <a:pt x="870" y="150"/>
                    </a:cubicBezTo>
                    <a:cubicBezTo>
                      <a:pt x="889" y="150"/>
                      <a:pt x="907" y="156"/>
                      <a:pt x="938" y="156"/>
                    </a:cubicBezTo>
                    <a:cubicBezTo>
                      <a:pt x="938" y="107"/>
                      <a:pt x="938" y="52"/>
                      <a:pt x="938" y="3"/>
                    </a:cubicBezTo>
                    <a:lnTo>
                      <a:pt x="803" y="3"/>
                    </a:lnTo>
                    <a:cubicBezTo>
                      <a:pt x="774" y="1"/>
                      <a:pt x="745" y="0"/>
                      <a:pt x="716" y="0"/>
                    </a:cubicBezTo>
                    <a:close/>
                    <a:moveTo>
                      <a:pt x="730" y="615"/>
                    </a:moveTo>
                    <a:cubicBezTo>
                      <a:pt x="625" y="615"/>
                      <a:pt x="527" y="621"/>
                      <a:pt x="423" y="646"/>
                    </a:cubicBezTo>
                    <a:lnTo>
                      <a:pt x="429" y="646"/>
                    </a:lnTo>
                    <a:cubicBezTo>
                      <a:pt x="301" y="671"/>
                      <a:pt x="178" y="707"/>
                      <a:pt x="68" y="756"/>
                    </a:cubicBezTo>
                    <a:cubicBezTo>
                      <a:pt x="68" y="787"/>
                      <a:pt x="74" y="818"/>
                      <a:pt x="74" y="842"/>
                    </a:cubicBezTo>
                    <a:cubicBezTo>
                      <a:pt x="190" y="811"/>
                      <a:pt x="313" y="787"/>
                      <a:pt x="435" y="781"/>
                    </a:cubicBezTo>
                    <a:cubicBezTo>
                      <a:pt x="500" y="776"/>
                      <a:pt x="565" y="772"/>
                      <a:pt x="630" y="772"/>
                    </a:cubicBezTo>
                    <a:cubicBezTo>
                      <a:pt x="657" y="772"/>
                      <a:pt x="684" y="773"/>
                      <a:pt x="711" y="775"/>
                    </a:cubicBezTo>
                    <a:cubicBezTo>
                      <a:pt x="772" y="775"/>
                      <a:pt x="834" y="793"/>
                      <a:pt x="901" y="799"/>
                    </a:cubicBezTo>
                    <a:cubicBezTo>
                      <a:pt x="901" y="738"/>
                      <a:pt x="907" y="683"/>
                      <a:pt x="907" y="628"/>
                    </a:cubicBezTo>
                    <a:cubicBezTo>
                      <a:pt x="846" y="615"/>
                      <a:pt x="791" y="615"/>
                      <a:pt x="730" y="615"/>
                    </a:cubicBezTo>
                    <a:close/>
                    <a:moveTo>
                      <a:pt x="785" y="1271"/>
                    </a:moveTo>
                    <a:cubicBezTo>
                      <a:pt x="681" y="1271"/>
                      <a:pt x="570" y="1271"/>
                      <a:pt x="466" y="1283"/>
                    </a:cubicBezTo>
                    <a:cubicBezTo>
                      <a:pt x="362" y="1302"/>
                      <a:pt x="264" y="1332"/>
                      <a:pt x="166" y="1369"/>
                    </a:cubicBezTo>
                    <a:cubicBezTo>
                      <a:pt x="147" y="1381"/>
                      <a:pt x="129" y="1387"/>
                      <a:pt x="111" y="1394"/>
                    </a:cubicBezTo>
                    <a:cubicBezTo>
                      <a:pt x="117" y="1430"/>
                      <a:pt x="117" y="1461"/>
                      <a:pt x="117" y="1498"/>
                    </a:cubicBezTo>
                    <a:cubicBezTo>
                      <a:pt x="154" y="1492"/>
                      <a:pt x="184" y="1479"/>
                      <a:pt x="221" y="1479"/>
                    </a:cubicBezTo>
                    <a:cubicBezTo>
                      <a:pt x="313" y="1467"/>
                      <a:pt x="405" y="1455"/>
                      <a:pt x="503" y="1449"/>
                    </a:cubicBezTo>
                    <a:cubicBezTo>
                      <a:pt x="570" y="1440"/>
                      <a:pt x="637" y="1434"/>
                      <a:pt x="707" y="1434"/>
                    </a:cubicBezTo>
                    <a:cubicBezTo>
                      <a:pt x="733" y="1434"/>
                      <a:pt x="758" y="1435"/>
                      <a:pt x="785" y="1437"/>
                    </a:cubicBezTo>
                    <a:cubicBezTo>
                      <a:pt x="809" y="1437"/>
                      <a:pt x="840" y="1443"/>
                      <a:pt x="870" y="1443"/>
                    </a:cubicBezTo>
                    <a:cubicBezTo>
                      <a:pt x="870" y="1387"/>
                      <a:pt x="870" y="1326"/>
                      <a:pt x="877" y="1271"/>
                    </a:cubicBezTo>
                    <a:close/>
                    <a:moveTo>
                      <a:pt x="548" y="1847"/>
                    </a:moveTo>
                    <a:cubicBezTo>
                      <a:pt x="510" y="1847"/>
                      <a:pt x="473" y="1849"/>
                      <a:pt x="435" y="1853"/>
                    </a:cubicBezTo>
                    <a:cubicBezTo>
                      <a:pt x="343" y="1865"/>
                      <a:pt x="252" y="1884"/>
                      <a:pt x="166" y="1915"/>
                    </a:cubicBezTo>
                    <a:cubicBezTo>
                      <a:pt x="154" y="1921"/>
                      <a:pt x="147" y="1921"/>
                      <a:pt x="135" y="1927"/>
                    </a:cubicBezTo>
                    <a:cubicBezTo>
                      <a:pt x="135" y="1957"/>
                      <a:pt x="135" y="1982"/>
                      <a:pt x="135" y="2013"/>
                    </a:cubicBezTo>
                    <a:cubicBezTo>
                      <a:pt x="154" y="2006"/>
                      <a:pt x="172" y="2000"/>
                      <a:pt x="184" y="2000"/>
                    </a:cubicBezTo>
                    <a:cubicBezTo>
                      <a:pt x="270" y="1976"/>
                      <a:pt x="356" y="1970"/>
                      <a:pt x="448" y="1970"/>
                    </a:cubicBezTo>
                    <a:cubicBezTo>
                      <a:pt x="533" y="1970"/>
                      <a:pt x="619" y="1970"/>
                      <a:pt x="699" y="1988"/>
                    </a:cubicBezTo>
                    <a:cubicBezTo>
                      <a:pt x="754" y="2000"/>
                      <a:pt x="803" y="2019"/>
                      <a:pt x="852" y="2031"/>
                    </a:cubicBezTo>
                    <a:cubicBezTo>
                      <a:pt x="852" y="1982"/>
                      <a:pt x="852" y="1927"/>
                      <a:pt x="858" y="1878"/>
                    </a:cubicBezTo>
                    <a:cubicBezTo>
                      <a:pt x="815" y="1865"/>
                      <a:pt x="766" y="1859"/>
                      <a:pt x="730" y="1859"/>
                    </a:cubicBezTo>
                    <a:cubicBezTo>
                      <a:pt x="669" y="1852"/>
                      <a:pt x="608" y="1847"/>
                      <a:pt x="548" y="1847"/>
                    </a:cubicBezTo>
                    <a:close/>
                    <a:moveTo>
                      <a:pt x="589" y="2474"/>
                    </a:moveTo>
                    <a:cubicBezTo>
                      <a:pt x="549" y="2474"/>
                      <a:pt x="510" y="2476"/>
                      <a:pt x="472" y="2478"/>
                    </a:cubicBezTo>
                    <a:cubicBezTo>
                      <a:pt x="356" y="2491"/>
                      <a:pt x="245" y="2515"/>
                      <a:pt x="141" y="2552"/>
                    </a:cubicBezTo>
                    <a:lnTo>
                      <a:pt x="141" y="2625"/>
                    </a:lnTo>
                    <a:cubicBezTo>
                      <a:pt x="252" y="2601"/>
                      <a:pt x="368" y="2589"/>
                      <a:pt x="484" y="2589"/>
                    </a:cubicBezTo>
                    <a:cubicBezTo>
                      <a:pt x="570" y="2589"/>
                      <a:pt x="656" y="2601"/>
                      <a:pt x="742" y="2613"/>
                    </a:cubicBezTo>
                    <a:cubicBezTo>
                      <a:pt x="772" y="2619"/>
                      <a:pt x="803" y="2625"/>
                      <a:pt x="834" y="2631"/>
                    </a:cubicBezTo>
                    <a:cubicBezTo>
                      <a:pt x="840" y="2582"/>
                      <a:pt x="840" y="2540"/>
                      <a:pt x="840" y="2497"/>
                    </a:cubicBezTo>
                    <a:cubicBezTo>
                      <a:pt x="815" y="2491"/>
                      <a:pt x="785" y="2484"/>
                      <a:pt x="760" y="2484"/>
                    </a:cubicBezTo>
                    <a:cubicBezTo>
                      <a:pt x="703" y="2477"/>
                      <a:pt x="645" y="2474"/>
                      <a:pt x="589" y="2474"/>
                    </a:cubicBezTo>
                    <a:close/>
                    <a:moveTo>
                      <a:pt x="539" y="3086"/>
                    </a:moveTo>
                    <a:cubicBezTo>
                      <a:pt x="511" y="3086"/>
                      <a:pt x="483" y="3087"/>
                      <a:pt x="454" y="3091"/>
                    </a:cubicBezTo>
                    <a:cubicBezTo>
                      <a:pt x="362" y="3097"/>
                      <a:pt x="270" y="3109"/>
                      <a:pt x="178" y="3134"/>
                    </a:cubicBezTo>
                    <a:cubicBezTo>
                      <a:pt x="160" y="3140"/>
                      <a:pt x="141" y="3140"/>
                      <a:pt x="123" y="3146"/>
                    </a:cubicBezTo>
                    <a:cubicBezTo>
                      <a:pt x="117" y="3177"/>
                      <a:pt x="117" y="3208"/>
                      <a:pt x="111" y="3238"/>
                    </a:cubicBezTo>
                    <a:cubicBezTo>
                      <a:pt x="135" y="3238"/>
                      <a:pt x="160" y="3232"/>
                      <a:pt x="184" y="3226"/>
                    </a:cubicBezTo>
                    <a:cubicBezTo>
                      <a:pt x="276" y="3214"/>
                      <a:pt x="362" y="3208"/>
                      <a:pt x="454" y="3208"/>
                    </a:cubicBezTo>
                    <a:cubicBezTo>
                      <a:pt x="546" y="3208"/>
                      <a:pt x="632" y="3208"/>
                      <a:pt x="723" y="3220"/>
                    </a:cubicBezTo>
                    <a:cubicBezTo>
                      <a:pt x="754" y="3226"/>
                      <a:pt x="797" y="3238"/>
                      <a:pt x="840" y="3244"/>
                    </a:cubicBezTo>
                    <a:cubicBezTo>
                      <a:pt x="834" y="3201"/>
                      <a:pt x="834" y="3158"/>
                      <a:pt x="834" y="3109"/>
                    </a:cubicBezTo>
                    <a:cubicBezTo>
                      <a:pt x="797" y="3109"/>
                      <a:pt x="766" y="3103"/>
                      <a:pt x="742" y="3103"/>
                    </a:cubicBezTo>
                    <a:cubicBezTo>
                      <a:pt x="672" y="3095"/>
                      <a:pt x="606" y="3086"/>
                      <a:pt x="539" y="308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40"/>
              <p:cNvSpPr/>
              <p:nvPr/>
            </p:nvSpPr>
            <p:spPr>
              <a:xfrm>
                <a:off x="8261518" y="794682"/>
                <a:ext cx="390383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7467" extrusionOk="0">
                    <a:moveTo>
                      <a:pt x="3883" y="0"/>
                    </a:moveTo>
                    <a:cubicBezTo>
                      <a:pt x="3824" y="0"/>
                      <a:pt x="3765" y="5"/>
                      <a:pt x="3708" y="12"/>
                    </a:cubicBezTo>
                    <a:cubicBezTo>
                      <a:pt x="3040" y="110"/>
                      <a:pt x="2360" y="380"/>
                      <a:pt x="1839" y="815"/>
                    </a:cubicBezTo>
                    <a:cubicBezTo>
                      <a:pt x="1318" y="1244"/>
                      <a:pt x="1000" y="1851"/>
                      <a:pt x="810" y="2488"/>
                    </a:cubicBezTo>
                    <a:cubicBezTo>
                      <a:pt x="601" y="3193"/>
                      <a:pt x="515" y="3934"/>
                      <a:pt x="405" y="4657"/>
                    </a:cubicBezTo>
                    <a:cubicBezTo>
                      <a:pt x="344" y="5074"/>
                      <a:pt x="283" y="5491"/>
                      <a:pt x="221" y="5908"/>
                    </a:cubicBezTo>
                    <a:cubicBezTo>
                      <a:pt x="203" y="6036"/>
                      <a:pt x="1" y="6606"/>
                      <a:pt x="44" y="6784"/>
                    </a:cubicBezTo>
                    <a:cubicBezTo>
                      <a:pt x="105" y="7090"/>
                      <a:pt x="381" y="7299"/>
                      <a:pt x="663" y="7384"/>
                    </a:cubicBezTo>
                    <a:cubicBezTo>
                      <a:pt x="870" y="7448"/>
                      <a:pt x="1091" y="7467"/>
                      <a:pt x="1313" y="7467"/>
                    </a:cubicBezTo>
                    <a:cubicBezTo>
                      <a:pt x="1478" y="7467"/>
                      <a:pt x="1643" y="7456"/>
                      <a:pt x="1802" y="7446"/>
                    </a:cubicBezTo>
                    <a:cubicBezTo>
                      <a:pt x="2176" y="7421"/>
                      <a:pt x="2556" y="7366"/>
                      <a:pt x="2924" y="7262"/>
                    </a:cubicBezTo>
                    <a:cubicBezTo>
                      <a:pt x="3567" y="7072"/>
                      <a:pt x="4303" y="6735"/>
                      <a:pt x="4627" y="6110"/>
                    </a:cubicBezTo>
                    <a:cubicBezTo>
                      <a:pt x="4793" y="5797"/>
                      <a:pt x="4848" y="5436"/>
                      <a:pt x="4872" y="5086"/>
                    </a:cubicBezTo>
                    <a:cubicBezTo>
                      <a:pt x="4897" y="4670"/>
                      <a:pt x="4903" y="4253"/>
                      <a:pt x="4897" y="3836"/>
                    </a:cubicBezTo>
                    <a:cubicBezTo>
                      <a:pt x="4885" y="3009"/>
                      <a:pt x="4823" y="2176"/>
                      <a:pt x="4707" y="1354"/>
                    </a:cubicBezTo>
                    <a:cubicBezTo>
                      <a:pt x="4676" y="1140"/>
                      <a:pt x="4646" y="932"/>
                      <a:pt x="4603" y="717"/>
                    </a:cubicBezTo>
                    <a:cubicBezTo>
                      <a:pt x="4572" y="564"/>
                      <a:pt x="4542" y="405"/>
                      <a:pt x="4456" y="270"/>
                    </a:cubicBezTo>
                    <a:cubicBezTo>
                      <a:pt x="4329" y="66"/>
                      <a:pt x="4107" y="0"/>
                      <a:pt x="38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0"/>
              <p:cNvSpPr/>
              <p:nvPr/>
            </p:nvSpPr>
            <p:spPr>
              <a:xfrm>
                <a:off x="8711763" y="794682"/>
                <a:ext cx="389905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898" h="7467" extrusionOk="0">
                    <a:moveTo>
                      <a:pt x="1018" y="0"/>
                    </a:moveTo>
                    <a:cubicBezTo>
                      <a:pt x="797" y="0"/>
                      <a:pt x="573" y="66"/>
                      <a:pt x="442" y="270"/>
                    </a:cubicBezTo>
                    <a:cubicBezTo>
                      <a:pt x="362" y="405"/>
                      <a:pt x="332" y="564"/>
                      <a:pt x="301" y="717"/>
                    </a:cubicBezTo>
                    <a:cubicBezTo>
                      <a:pt x="258" y="932"/>
                      <a:pt x="221" y="1140"/>
                      <a:pt x="191" y="1354"/>
                    </a:cubicBezTo>
                    <a:cubicBezTo>
                      <a:pt x="81" y="2176"/>
                      <a:pt x="13" y="3009"/>
                      <a:pt x="7" y="3836"/>
                    </a:cubicBezTo>
                    <a:cubicBezTo>
                      <a:pt x="1" y="4253"/>
                      <a:pt x="1" y="4670"/>
                      <a:pt x="31" y="5086"/>
                    </a:cubicBezTo>
                    <a:cubicBezTo>
                      <a:pt x="56" y="5436"/>
                      <a:pt x="105" y="5797"/>
                      <a:pt x="270" y="6110"/>
                    </a:cubicBezTo>
                    <a:cubicBezTo>
                      <a:pt x="595" y="6735"/>
                      <a:pt x="1337" y="7072"/>
                      <a:pt x="1980" y="7262"/>
                    </a:cubicBezTo>
                    <a:cubicBezTo>
                      <a:pt x="2342" y="7366"/>
                      <a:pt x="2722" y="7421"/>
                      <a:pt x="3102" y="7446"/>
                    </a:cubicBezTo>
                    <a:cubicBezTo>
                      <a:pt x="3258" y="7456"/>
                      <a:pt x="3423" y="7467"/>
                      <a:pt x="3588" y="7467"/>
                    </a:cubicBezTo>
                    <a:cubicBezTo>
                      <a:pt x="3811" y="7467"/>
                      <a:pt x="4034" y="7448"/>
                      <a:pt x="4241" y="7384"/>
                    </a:cubicBezTo>
                    <a:cubicBezTo>
                      <a:pt x="4523" y="7299"/>
                      <a:pt x="4793" y="7090"/>
                      <a:pt x="4860" y="6784"/>
                    </a:cubicBezTo>
                    <a:cubicBezTo>
                      <a:pt x="4897" y="6606"/>
                      <a:pt x="4701" y="6036"/>
                      <a:pt x="4683" y="5908"/>
                    </a:cubicBezTo>
                    <a:cubicBezTo>
                      <a:pt x="4621" y="5491"/>
                      <a:pt x="4560" y="5074"/>
                      <a:pt x="4493" y="4657"/>
                    </a:cubicBezTo>
                    <a:cubicBezTo>
                      <a:pt x="4382" y="3934"/>
                      <a:pt x="4297" y="3193"/>
                      <a:pt x="4088" y="2488"/>
                    </a:cubicBezTo>
                    <a:cubicBezTo>
                      <a:pt x="3904" y="1851"/>
                      <a:pt x="3580" y="1244"/>
                      <a:pt x="3065" y="815"/>
                    </a:cubicBezTo>
                    <a:cubicBezTo>
                      <a:pt x="2544" y="380"/>
                      <a:pt x="1858" y="110"/>
                      <a:pt x="1190" y="12"/>
                    </a:cubicBezTo>
                    <a:cubicBezTo>
                      <a:pt x="1134" y="5"/>
                      <a:pt x="1076" y="0"/>
                      <a:pt x="10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4" name="Google Shape;674;p40"/>
              <p:cNvGrpSpPr/>
              <p:nvPr/>
            </p:nvGrpSpPr>
            <p:grpSpPr>
              <a:xfrm>
                <a:off x="8295508" y="863761"/>
                <a:ext cx="771840" cy="673768"/>
                <a:chOff x="5443100" y="2744295"/>
                <a:chExt cx="297376" cy="259591"/>
              </a:xfrm>
            </p:grpSpPr>
            <p:sp>
              <p:nvSpPr>
                <p:cNvPr id="675" name="Google Shape;675;p40"/>
                <p:cNvSpPr/>
                <p:nvPr/>
              </p:nvSpPr>
              <p:spPr>
                <a:xfrm>
                  <a:off x="5450246" y="2744295"/>
                  <a:ext cx="77840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8" h="5121" extrusionOk="0">
                      <a:moveTo>
                        <a:pt x="2012" y="1"/>
                      </a:moveTo>
                      <a:cubicBezTo>
                        <a:pt x="1912" y="1"/>
                        <a:pt x="1810" y="24"/>
                        <a:pt x="1716" y="58"/>
                      </a:cubicBezTo>
                      <a:cubicBezTo>
                        <a:pt x="1355" y="193"/>
                        <a:pt x="1048" y="506"/>
                        <a:pt x="846" y="831"/>
                      </a:cubicBezTo>
                      <a:cubicBezTo>
                        <a:pt x="607" y="1217"/>
                        <a:pt x="472" y="1658"/>
                        <a:pt x="368" y="2099"/>
                      </a:cubicBezTo>
                      <a:cubicBezTo>
                        <a:pt x="252" y="2626"/>
                        <a:pt x="166" y="3165"/>
                        <a:pt x="99" y="3705"/>
                      </a:cubicBezTo>
                      <a:cubicBezTo>
                        <a:pt x="68" y="3944"/>
                        <a:pt x="1" y="4281"/>
                        <a:pt x="50" y="4575"/>
                      </a:cubicBezTo>
                      <a:cubicBezTo>
                        <a:pt x="50" y="4630"/>
                        <a:pt x="68" y="4679"/>
                        <a:pt x="86" y="4728"/>
                      </a:cubicBezTo>
                      <a:cubicBezTo>
                        <a:pt x="135" y="4863"/>
                        <a:pt x="215" y="4979"/>
                        <a:pt x="356" y="5047"/>
                      </a:cubicBezTo>
                      <a:cubicBezTo>
                        <a:pt x="359" y="5050"/>
                        <a:pt x="362" y="5051"/>
                        <a:pt x="365" y="5051"/>
                      </a:cubicBezTo>
                      <a:cubicBezTo>
                        <a:pt x="375" y="5051"/>
                        <a:pt x="385" y="5038"/>
                        <a:pt x="380" y="5028"/>
                      </a:cubicBezTo>
                      <a:lnTo>
                        <a:pt x="380" y="5028"/>
                      </a:lnTo>
                      <a:cubicBezTo>
                        <a:pt x="466" y="5071"/>
                        <a:pt x="552" y="5102"/>
                        <a:pt x="632" y="5114"/>
                      </a:cubicBezTo>
                      <a:cubicBezTo>
                        <a:pt x="666" y="5118"/>
                        <a:pt x="701" y="5120"/>
                        <a:pt x="735" y="5120"/>
                      </a:cubicBezTo>
                      <a:cubicBezTo>
                        <a:pt x="1096" y="5120"/>
                        <a:pt x="1410" y="4890"/>
                        <a:pt x="1600" y="4593"/>
                      </a:cubicBezTo>
                      <a:cubicBezTo>
                        <a:pt x="1845" y="4201"/>
                        <a:pt x="1876" y="3735"/>
                        <a:pt x="1925" y="3288"/>
                      </a:cubicBezTo>
                      <a:cubicBezTo>
                        <a:pt x="1974" y="2798"/>
                        <a:pt x="2066" y="2307"/>
                        <a:pt x="2182" y="1823"/>
                      </a:cubicBezTo>
                      <a:cubicBezTo>
                        <a:pt x="2237" y="1584"/>
                        <a:pt x="2311" y="1352"/>
                        <a:pt x="2384" y="1119"/>
                      </a:cubicBezTo>
                      <a:cubicBezTo>
                        <a:pt x="2452" y="916"/>
                        <a:pt x="2538" y="690"/>
                        <a:pt x="2513" y="469"/>
                      </a:cubicBezTo>
                      <a:lnTo>
                        <a:pt x="2513" y="469"/>
                      </a:lnTo>
                      <a:lnTo>
                        <a:pt x="2513" y="475"/>
                      </a:lnTo>
                      <a:cubicBezTo>
                        <a:pt x="2495" y="291"/>
                        <a:pt x="2403" y="126"/>
                        <a:pt x="2237" y="46"/>
                      </a:cubicBezTo>
                      <a:cubicBezTo>
                        <a:pt x="2165" y="14"/>
                        <a:pt x="2089" y="1"/>
                        <a:pt x="201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40"/>
                <p:cNvSpPr/>
                <p:nvPr/>
              </p:nvSpPr>
              <p:spPr>
                <a:xfrm>
                  <a:off x="5443100" y="2974412"/>
                  <a:ext cx="53396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961" extrusionOk="0">
                      <a:moveTo>
                        <a:pt x="1059" y="1"/>
                      </a:moveTo>
                      <a:cubicBezTo>
                        <a:pt x="1010" y="1"/>
                        <a:pt x="961" y="3"/>
                        <a:pt x="914" y="7"/>
                      </a:cubicBezTo>
                      <a:cubicBezTo>
                        <a:pt x="852" y="7"/>
                        <a:pt x="791" y="7"/>
                        <a:pt x="730" y="19"/>
                      </a:cubicBezTo>
                      <a:cubicBezTo>
                        <a:pt x="528" y="38"/>
                        <a:pt x="332" y="124"/>
                        <a:pt x="191" y="277"/>
                      </a:cubicBezTo>
                      <a:cubicBezTo>
                        <a:pt x="50" y="418"/>
                        <a:pt x="1" y="638"/>
                        <a:pt x="142" y="798"/>
                      </a:cubicBezTo>
                      <a:cubicBezTo>
                        <a:pt x="249" y="918"/>
                        <a:pt x="408" y="961"/>
                        <a:pt x="567" y="961"/>
                      </a:cubicBezTo>
                      <a:cubicBezTo>
                        <a:pt x="626" y="961"/>
                        <a:pt x="686" y="955"/>
                        <a:pt x="742" y="945"/>
                      </a:cubicBezTo>
                      <a:cubicBezTo>
                        <a:pt x="963" y="914"/>
                        <a:pt x="1171" y="853"/>
                        <a:pt x="1367" y="743"/>
                      </a:cubicBezTo>
                      <a:cubicBezTo>
                        <a:pt x="1527" y="651"/>
                        <a:pt x="1741" y="510"/>
                        <a:pt x="1716" y="295"/>
                      </a:cubicBezTo>
                      <a:cubicBezTo>
                        <a:pt x="1692" y="99"/>
                        <a:pt x="1490" y="44"/>
                        <a:pt x="1324" y="19"/>
                      </a:cubicBezTo>
                      <a:cubicBezTo>
                        <a:pt x="1237" y="8"/>
                        <a:pt x="1148" y="1"/>
                        <a:pt x="10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40"/>
                <p:cNvSpPr/>
                <p:nvPr/>
              </p:nvSpPr>
              <p:spPr>
                <a:xfrm>
                  <a:off x="5655673" y="2744295"/>
                  <a:ext cx="77656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5121" extrusionOk="0">
                      <a:moveTo>
                        <a:pt x="523" y="1"/>
                      </a:moveTo>
                      <a:cubicBezTo>
                        <a:pt x="446" y="1"/>
                        <a:pt x="370" y="14"/>
                        <a:pt x="301" y="46"/>
                      </a:cubicBezTo>
                      <a:cubicBezTo>
                        <a:pt x="129" y="126"/>
                        <a:pt x="43" y="291"/>
                        <a:pt x="25" y="475"/>
                      </a:cubicBezTo>
                      <a:lnTo>
                        <a:pt x="25" y="469"/>
                      </a:lnTo>
                      <a:lnTo>
                        <a:pt x="25" y="469"/>
                      </a:lnTo>
                      <a:cubicBezTo>
                        <a:pt x="0" y="690"/>
                        <a:pt x="86" y="916"/>
                        <a:pt x="148" y="1119"/>
                      </a:cubicBezTo>
                      <a:cubicBezTo>
                        <a:pt x="227" y="1352"/>
                        <a:pt x="295" y="1584"/>
                        <a:pt x="350" y="1823"/>
                      </a:cubicBezTo>
                      <a:cubicBezTo>
                        <a:pt x="466" y="2307"/>
                        <a:pt x="558" y="2798"/>
                        <a:pt x="613" y="3288"/>
                      </a:cubicBezTo>
                      <a:cubicBezTo>
                        <a:pt x="656" y="3735"/>
                        <a:pt x="693" y="4201"/>
                        <a:pt x="938" y="4593"/>
                      </a:cubicBezTo>
                      <a:cubicBezTo>
                        <a:pt x="1128" y="4890"/>
                        <a:pt x="1437" y="5120"/>
                        <a:pt x="1797" y="5120"/>
                      </a:cubicBezTo>
                      <a:cubicBezTo>
                        <a:pt x="1831" y="5120"/>
                        <a:pt x="1865" y="5118"/>
                        <a:pt x="1900" y="5114"/>
                      </a:cubicBezTo>
                      <a:cubicBezTo>
                        <a:pt x="1986" y="5102"/>
                        <a:pt x="2072" y="5071"/>
                        <a:pt x="2151" y="5028"/>
                      </a:cubicBezTo>
                      <a:cubicBezTo>
                        <a:pt x="2151" y="5038"/>
                        <a:pt x="2159" y="5051"/>
                        <a:pt x="2170" y="5051"/>
                      </a:cubicBezTo>
                      <a:cubicBezTo>
                        <a:pt x="2174" y="5051"/>
                        <a:pt x="2178" y="5050"/>
                        <a:pt x="2182" y="5047"/>
                      </a:cubicBezTo>
                      <a:cubicBezTo>
                        <a:pt x="2317" y="4979"/>
                        <a:pt x="2397" y="4863"/>
                        <a:pt x="2446" y="4728"/>
                      </a:cubicBezTo>
                      <a:cubicBezTo>
                        <a:pt x="2470" y="4679"/>
                        <a:pt x="2482" y="4630"/>
                        <a:pt x="2482" y="4575"/>
                      </a:cubicBezTo>
                      <a:cubicBezTo>
                        <a:pt x="2531" y="4281"/>
                        <a:pt x="2470" y="3944"/>
                        <a:pt x="2439" y="3705"/>
                      </a:cubicBezTo>
                      <a:cubicBezTo>
                        <a:pt x="2366" y="3165"/>
                        <a:pt x="2286" y="2626"/>
                        <a:pt x="2164" y="2099"/>
                      </a:cubicBezTo>
                      <a:cubicBezTo>
                        <a:pt x="2066" y="1658"/>
                        <a:pt x="1931" y="1217"/>
                        <a:pt x="1692" y="831"/>
                      </a:cubicBezTo>
                      <a:cubicBezTo>
                        <a:pt x="1483" y="506"/>
                        <a:pt x="1183" y="193"/>
                        <a:pt x="815" y="58"/>
                      </a:cubicBezTo>
                      <a:cubicBezTo>
                        <a:pt x="725" y="24"/>
                        <a:pt x="623" y="1"/>
                        <a:pt x="5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40"/>
                <p:cNvSpPr/>
                <p:nvPr/>
              </p:nvSpPr>
              <p:spPr>
                <a:xfrm>
                  <a:off x="5687233" y="2974412"/>
                  <a:ext cx="53243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" h="961" extrusionOk="0">
                      <a:moveTo>
                        <a:pt x="677" y="1"/>
                      </a:moveTo>
                      <a:cubicBezTo>
                        <a:pt x="588" y="1"/>
                        <a:pt x="499" y="8"/>
                        <a:pt x="412" y="19"/>
                      </a:cubicBezTo>
                      <a:cubicBezTo>
                        <a:pt x="246" y="44"/>
                        <a:pt x="50" y="99"/>
                        <a:pt x="25" y="295"/>
                      </a:cubicBezTo>
                      <a:cubicBezTo>
                        <a:pt x="1" y="510"/>
                        <a:pt x="209" y="651"/>
                        <a:pt x="369" y="743"/>
                      </a:cubicBezTo>
                      <a:cubicBezTo>
                        <a:pt x="565" y="853"/>
                        <a:pt x="779" y="914"/>
                        <a:pt x="1000" y="945"/>
                      </a:cubicBezTo>
                      <a:cubicBezTo>
                        <a:pt x="1055" y="955"/>
                        <a:pt x="1113" y="961"/>
                        <a:pt x="1171" y="961"/>
                      </a:cubicBezTo>
                      <a:cubicBezTo>
                        <a:pt x="1328" y="961"/>
                        <a:pt x="1487" y="918"/>
                        <a:pt x="1594" y="798"/>
                      </a:cubicBezTo>
                      <a:cubicBezTo>
                        <a:pt x="1735" y="638"/>
                        <a:pt x="1686" y="418"/>
                        <a:pt x="1551" y="277"/>
                      </a:cubicBezTo>
                      <a:cubicBezTo>
                        <a:pt x="1410" y="124"/>
                        <a:pt x="1214" y="38"/>
                        <a:pt x="1012" y="19"/>
                      </a:cubicBezTo>
                      <a:cubicBezTo>
                        <a:pt x="951" y="7"/>
                        <a:pt x="890" y="7"/>
                        <a:pt x="822" y="7"/>
                      </a:cubicBezTo>
                      <a:cubicBezTo>
                        <a:pt x="774" y="3"/>
                        <a:pt x="726" y="1"/>
                        <a:pt x="67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9" name="Google Shape;679;p40"/>
              <p:cNvGrpSpPr/>
              <p:nvPr/>
            </p:nvGrpSpPr>
            <p:grpSpPr>
              <a:xfrm>
                <a:off x="8399665" y="898627"/>
                <a:ext cx="563517" cy="634046"/>
                <a:chOff x="5116451" y="2757728"/>
                <a:chExt cx="217113" cy="244287"/>
              </a:xfrm>
            </p:grpSpPr>
            <p:sp>
              <p:nvSpPr>
                <p:cNvPr id="680" name="Google Shape;680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40"/>
                <p:cNvSpPr/>
                <p:nvPr/>
              </p:nvSpPr>
              <p:spPr>
                <a:xfrm>
                  <a:off x="5117555" y="2757728"/>
                  <a:ext cx="214690" cy="53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0" h="1729" extrusionOk="0">
                      <a:moveTo>
                        <a:pt x="3500" y="0"/>
                      </a:moveTo>
                      <a:cubicBezTo>
                        <a:pt x="3488" y="0"/>
                        <a:pt x="3040" y="454"/>
                        <a:pt x="2832" y="625"/>
                      </a:cubicBezTo>
                      <a:cubicBezTo>
                        <a:pt x="2593" y="822"/>
                        <a:pt x="2311" y="981"/>
                        <a:pt x="2023" y="1091"/>
                      </a:cubicBezTo>
                      <a:cubicBezTo>
                        <a:pt x="1705" y="1220"/>
                        <a:pt x="1374" y="1287"/>
                        <a:pt x="1037" y="1300"/>
                      </a:cubicBezTo>
                      <a:cubicBezTo>
                        <a:pt x="966" y="1302"/>
                        <a:pt x="897" y="1304"/>
                        <a:pt x="828" y="1304"/>
                      </a:cubicBezTo>
                      <a:cubicBezTo>
                        <a:pt x="731" y="1304"/>
                        <a:pt x="635" y="1301"/>
                        <a:pt x="534" y="1293"/>
                      </a:cubicBezTo>
                      <a:cubicBezTo>
                        <a:pt x="424" y="1284"/>
                        <a:pt x="294" y="1248"/>
                        <a:pt x="174" y="1248"/>
                      </a:cubicBezTo>
                      <a:cubicBezTo>
                        <a:pt x="133" y="1248"/>
                        <a:pt x="93" y="1252"/>
                        <a:pt x="56" y="1263"/>
                      </a:cubicBezTo>
                      <a:cubicBezTo>
                        <a:pt x="32" y="1275"/>
                        <a:pt x="19" y="1300"/>
                        <a:pt x="25" y="1324"/>
                      </a:cubicBezTo>
                      <a:cubicBezTo>
                        <a:pt x="7" y="1459"/>
                        <a:pt x="1" y="1594"/>
                        <a:pt x="7" y="1729"/>
                      </a:cubicBezTo>
                      <a:cubicBezTo>
                        <a:pt x="13" y="1649"/>
                        <a:pt x="13" y="1569"/>
                        <a:pt x="25" y="1490"/>
                      </a:cubicBezTo>
                      <a:cubicBezTo>
                        <a:pt x="19" y="1465"/>
                        <a:pt x="32" y="1434"/>
                        <a:pt x="56" y="1428"/>
                      </a:cubicBezTo>
                      <a:cubicBezTo>
                        <a:pt x="93" y="1417"/>
                        <a:pt x="133" y="1413"/>
                        <a:pt x="174" y="1413"/>
                      </a:cubicBezTo>
                      <a:cubicBezTo>
                        <a:pt x="294" y="1413"/>
                        <a:pt x="424" y="1450"/>
                        <a:pt x="534" y="1459"/>
                      </a:cubicBezTo>
                      <a:cubicBezTo>
                        <a:pt x="635" y="1466"/>
                        <a:pt x="731" y="1469"/>
                        <a:pt x="828" y="1469"/>
                      </a:cubicBezTo>
                      <a:cubicBezTo>
                        <a:pt x="897" y="1469"/>
                        <a:pt x="966" y="1468"/>
                        <a:pt x="1037" y="1465"/>
                      </a:cubicBezTo>
                      <a:cubicBezTo>
                        <a:pt x="1374" y="1453"/>
                        <a:pt x="1705" y="1385"/>
                        <a:pt x="2023" y="1257"/>
                      </a:cubicBezTo>
                      <a:cubicBezTo>
                        <a:pt x="2311" y="1146"/>
                        <a:pt x="2593" y="987"/>
                        <a:pt x="2832" y="791"/>
                      </a:cubicBezTo>
                      <a:cubicBezTo>
                        <a:pt x="3040" y="619"/>
                        <a:pt x="3488" y="166"/>
                        <a:pt x="3500" y="166"/>
                      </a:cubicBezTo>
                      <a:cubicBezTo>
                        <a:pt x="3512" y="166"/>
                        <a:pt x="3960" y="619"/>
                        <a:pt x="4168" y="791"/>
                      </a:cubicBezTo>
                      <a:cubicBezTo>
                        <a:pt x="4407" y="987"/>
                        <a:pt x="4695" y="1146"/>
                        <a:pt x="4977" y="1257"/>
                      </a:cubicBezTo>
                      <a:cubicBezTo>
                        <a:pt x="5296" y="1385"/>
                        <a:pt x="5626" y="1453"/>
                        <a:pt x="5964" y="1465"/>
                      </a:cubicBezTo>
                      <a:cubicBezTo>
                        <a:pt x="6035" y="1468"/>
                        <a:pt x="6105" y="1469"/>
                        <a:pt x="6174" y="1469"/>
                      </a:cubicBezTo>
                      <a:cubicBezTo>
                        <a:pt x="6272" y="1469"/>
                        <a:pt x="6369" y="1466"/>
                        <a:pt x="6466" y="1459"/>
                      </a:cubicBezTo>
                      <a:cubicBezTo>
                        <a:pt x="6576" y="1450"/>
                        <a:pt x="6706" y="1413"/>
                        <a:pt x="6827" y="1413"/>
                      </a:cubicBezTo>
                      <a:cubicBezTo>
                        <a:pt x="6867" y="1413"/>
                        <a:pt x="6907" y="1417"/>
                        <a:pt x="6944" y="1428"/>
                      </a:cubicBezTo>
                      <a:cubicBezTo>
                        <a:pt x="6969" y="1441"/>
                        <a:pt x="6981" y="1465"/>
                        <a:pt x="6975" y="1490"/>
                      </a:cubicBezTo>
                      <a:cubicBezTo>
                        <a:pt x="6987" y="1569"/>
                        <a:pt x="6993" y="1649"/>
                        <a:pt x="6993" y="1729"/>
                      </a:cubicBezTo>
                      <a:cubicBezTo>
                        <a:pt x="6999" y="1594"/>
                        <a:pt x="6993" y="1453"/>
                        <a:pt x="6975" y="1324"/>
                      </a:cubicBezTo>
                      <a:cubicBezTo>
                        <a:pt x="6981" y="1300"/>
                        <a:pt x="6969" y="1269"/>
                        <a:pt x="6944" y="1263"/>
                      </a:cubicBezTo>
                      <a:cubicBezTo>
                        <a:pt x="6907" y="1252"/>
                        <a:pt x="6867" y="1248"/>
                        <a:pt x="6827" y="1248"/>
                      </a:cubicBezTo>
                      <a:cubicBezTo>
                        <a:pt x="6706" y="1248"/>
                        <a:pt x="6576" y="1284"/>
                        <a:pt x="6466" y="1293"/>
                      </a:cubicBezTo>
                      <a:cubicBezTo>
                        <a:pt x="6369" y="1301"/>
                        <a:pt x="6272" y="1304"/>
                        <a:pt x="6174" y="1304"/>
                      </a:cubicBezTo>
                      <a:cubicBezTo>
                        <a:pt x="6105" y="1304"/>
                        <a:pt x="6035" y="1302"/>
                        <a:pt x="5964" y="1300"/>
                      </a:cubicBezTo>
                      <a:cubicBezTo>
                        <a:pt x="5626" y="1287"/>
                        <a:pt x="5296" y="1220"/>
                        <a:pt x="4977" y="1091"/>
                      </a:cubicBezTo>
                      <a:cubicBezTo>
                        <a:pt x="4689" y="981"/>
                        <a:pt x="4407" y="822"/>
                        <a:pt x="4168" y="625"/>
                      </a:cubicBezTo>
                      <a:cubicBezTo>
                        <a:pt x="3960" y="454"/>
                        <a:pt x="3512" y="0"/>
                        <a:pt x="35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40"/>
                <p:cNvSpPr/>
                <p:nvPr/>
              </p:nvSpPr>
              <p:spPr>
                <a:xfrm>
                  <a:off x="5140496" y="2793581"/>
                  <a:ext cx="168256" cy="188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6" h="6161" extrusionOk="0">
                      <a:moveTo>
                        <a:pt x="2903" y="0"/>
                      </a:moveTo>
                      <a:cubicBezTo>
                        <a:pt x="2900" y="0"/>
                        <a:pt x="2896" y="1"/>
                        <a:pt x="2893" y="2"/>
                      </a:cubicBezTo>
                      <a:cubicBezTo>
                        <a:pt x="2813" y="45"/>
                        <a:pt x="2764" y="124"/>
                        <a:pt x="2697" y="186"/>
                      </a:cubicBezTo>
                      <a:cubicBezTo>
                        <a:pt x="2617" y="272"/>
                        <a:pt x="2525" y="333"/>
                        <a:pt x="2421" y="388"/>
                      </a:cubicBezTo>
                      <a:cubicBezTo>
                        <a:pt x="2213" y="492"/>
                        <a:pt x="1986" y="560"/>
                        <a:pt x="1759" y="609"/>
                      </a:cubicBezTo>
                      <a:cubicBezTo>
                        <a:pt x="1477" y="670"/>
                        <a:pt x="1196" y="719"/>
                        <a:pt x="908" y="737"/>
                      </a:cubicBezTo>
                      <a:cubicBezTo>
                        <a:pt x="638" y="762"/>
                        <a:pt x="356" y="756"/>
                        <a:pt x="86" y="799"/>
                      </a:cubicBezTo>
                      <a:cubicBezTo>
                        <a:pt x="83" y="797"/>
                        <a:pt x="80" y="796"/>
                        <a:pt x="76" y="796"/>
                      </a:cubicBezTo>
                      <a:cubicBezTo>
                        <a:pt x="64" y="796"/>
                        <a:pt x="48" y="804"/>
                        <a:pt x="43" y="823"/>
                      </a:cubicBezTo>
                      <a:cubicBezTo>
                        <a:pt x="1" y="1007"/>
                        <a:pt x="62" y="1240"/>
                        <a:pt x="86" y="1430"/>
                      </a:cubicBezTo>
                      <a:cubicBezTo>
                        <a:pt x="117" y="1656"/>
                        <a:pt x="154" y="1883"/>
                        <a:pt x="197" y="2110"/>
                      </a:cubicBezTo>
                      <a:cubicBezTo>
                        <a:pt x="276" y="2551"/>
                        <a:pt x="393" y="2992"/>
                        <a:pt x="552" y="3409"/>
                      </a:cubicBezTo>
                      <a:cubicBezTo>
                        <a:pt x="822" y="4151"/>
                        <a:pt x="1208" y="4849"/>
                        <a:pt x="1753" y="5419"/>
                      </a:cubicBezTo>
                      <a:cubicBezTo>
                        <a:pt x="1986" y="5658"/>
                        <a:pt x="2256" y="5903"/>
                        <a:pt x="2550" y="6069"/>
                      </a:cubicBezTo>
                      <a:cubicBezTo>
                        <a:pt x="2593" y="6112"/>
                        <a:pt x="2660" y="6142"/>
                        <a:pt x="2728" y="6154"/>
                      </a:cubicBezTo>
                      <a:lnTo>
                        <a:pt x="2734" y="6154"/>
                      </a:lnTo>
                      <a:cubicBezTo>
                        <a:pt x="2740" y="6154"/>
                        <a:pt x="2740" y="6154"/>
                        <a:pt x="2746" y="6161"/>
                      </a:cubicBezTo>
                      <a:cubicBezTo>
                        <a:pt x="2758" y="6161"/>
                        <a:pt x="2764" y="6161"/>
                        <a:pt x="2764" y="6154"/>
                      </a:cubicBezTo>
                      <a:cubicBezTo>
                        <a:pt x="2769" y="6155"/>
                        <a:pt x="2773" y="6155"/>
                        <a:pt x="2777" y="6155"/>
                      </a:cubicBezTo>
                      <a:cubicBezTo>
                        <a:pt x="2955" y="6155"/>
                        <a:pt x="3105" y="6029"/>
                        <a:pt x="3242" y="5928"/>
                      </a:cubicBezTo>
                      <a:cubicBezTo>
                        <a:pt x="3561" y="5689"/>
                        <a:pt x="3861" y="5431"/>
                        <a:pt x="4094" y="5100"/>
                      </a:cubicBezTo>
                      <a:cubicBezTo>
                        <a:pt x="4345" y="4733"/>
                        <a:pt x="4566" y="4261"/>
                        <a:pt x="4725" y="3844"/>
                      </a:cubicBezTo>
                      <a:cubicBezTo>
                        <a:pt x="4903" y="3403"/>
                        <a:pt x="5019" y="2980"/>
                        <a:pt x="5173" y="2533"/>
                      </a:cubicBezTo>
                      <a:cubicBezTo>
                        <a:pt x="5258" y="2269"/>
                        <a:pt x="5295" y="2012"/>
                        <a:pt x="5363" y="1742"/>
                      </a:cubicBezTo>
                      <a:cubicBezTo>
                        <a:pt x="5430" y="1491"/>
                        <a:pt x="5485" y="1234"/>
                        <a:pt x="5467" y="970"/>
                      </a:cubicBezTo>
                      <a:cubicBezTo>
                        <a:pt x="5485" y="939"/>
                        <a:pt x="5461" y="890"/>
                        <a:pt x="5424" y="890"/>
                      </a:cubicBezTo>
                      <a:lnTo>
                        <a:pt x="5424" y="884"/>
                      </a:lnTo>
                      <a:cubicBezTo>
                        <a:pt x="5388" y="881"/>
                        <a:pt x="5351" y="880"/>
                        <a:pt x="5314" y="880"/>
                      </a:cubicBezTo>
                      <a:cubicBezTo>
                        <a:pt x="5175" y="880"/>
                        <a:pt x="5034" y="897"/>
                        <a:pt x="4894" y="897"/>
                      </a:cubicBezTo>
                      <a:cubicBezTo>
                        <a:pt x="4848" y="897"/>
                        <a:pt x="4802" y="896"/>
                        <a:pt x="4756" y="890"/>
                      </a:cubicBezTo>
                      <a:cubicBezTo>
                        <a:pt x="4529" y="866"/>
                        <a:pt x="4309" y="829"/>
                        <a:pt x="4094" y="756"/>
                      </a:cubicBezTo>
                      <a:cubicBezTo>
                        <a:pt x="3880" y="682"/>
                        <a:pt x="3690" y="578"/>
                        <a:pt x="3494" y="468"/>
                      </a:cubicBezTo>
                      <a:cubicBezTo>
                        <a:pt x="3291" y="351"/>
                        <a:pt x="3132" y="186"/>
                        <a:pt x="2948" y="39"/>
                      </a:cubicBezTo>
                      <a:cubicBezTo>
                        <a:pt x="2942" y="39"/>
                        <a:pt x="2942" y="33"/>
                        <a:pt x="2936" y="33"/>
                      </a:cubicBezTo>
                      <a:lnTo>
                        <a:pt x="2936" y="26"/>
                      </a:lnTo>
                      <a:cubicBezTo>
                        <a:pt x="2936" y="11"/>
                        <a:pt x="2919" y="0"/>
                        <a:pt x="29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40"/>
                <p:cNvSpPr/>
                <p:nvPr/>
              </p:nvSpPr>
              <p:spPr>
                <a:xfrm>
                  <a:off x="5184109" y="2838819"/>
                  <a:ext cx="84803" cy="84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5" h="2751" extrusionOk="0">
                      <a:moveTo>
                        <a:pt x="1641" y="0"/>
                      </a:moveTo>
                      <a:cubicBezTo>
                        <a:pt x="1402" y="0"/>
                        <a:pt x="1167" y="20"/>
                        <a:pt x="932" y="59"/>
                      </a:cubicBezTo>
                      <a:cubicBezTo>
                        <a:pt x="907" y="59"/>
                        <a:pt x="889" y="90"/>
                        <a:pt x="889" y="114"/>
                      </a:cubicBezTo>
                      <a:cubicBezTo>
                        <a:pt x="883" y="365"/>
                        <a:pt x="883" y="617"/>
                        <a:pt x="877" y="868"/>
                      </a:cubicBezTo>
                      <a:cubicBezTo>
                        <a:pt x="607" y="868"/>
                        <a:pt x="337" y="874"/>
                        <a:pt x="68" y="886"/>
                      </a:cubicBezTo>
                      <a:cubicBezTo>
                        <a:pt x="37" y="886"/>
                        <a:pt x="13" y="911"/>
                        <a:pt x="13" y="941"/>
                      </a:cubicBezTo>
                      <a:cubicBezTo>
                        <a:pt x="0" y="1242"/>
                        <a:pt x="19" y="1536"/>
                        <a:pt x="62" y="1830"/>
                      </a:cubicBezTo>
                      <a:cubicBezTo>
                        <a:pt x="68" y="1854"/>
                        <a:pt x="98" y="1873"/>
                        <a:pt x="117" y="1873"/>
                      </a:cubicBezTo>
                      <a:cubicBezTo>
                        <a:pt x="374" y="1873"/>
                        <a:pt x="625" y="1879"/>
                        <a:pt x="877" y="1885"/>
                      </a:cubicBezTo>
                      <a:cubicBezTo>
                        <a:pt x="883" y="2118"/>
                        <a:pt x="889" y="2357"/>
                        <a:pt x="901" y="2590"/>
                      </a:cubicBezTo>
                      <a:cubicBezTo>
                        <a:pt x="901" y="2614"/>
                        <a:pt x="901" y="2645"/>
                        <a:pt x="895" y="2669"/>
                      </a:cubicBezTo>
                      <a:cubicBezTo>
                        <a:pt x="895" y="2700"/>
                        <a:pt x="926" y="2725"/>
                        <a:pt x="950" y="2725"/>
                      </a:cubicBezTo>
                      <a:cubicBezTo>
                        <a:pt x="1057" y="2722"/>
                        <a:pt x="1162" y="2720"/>
                        <a:pt x="1268" y="2720"/>
                      </a:cubicBezTo>
                      <a:cubicBezTo>
                        <a:pt x="1441" y="2720"/>
                        <a:pt x="1614" y="2726"/>
                        <a:pt x="1790" y="2749"/>
                      </a:cubicBezTo>
                      <a:cubicBezTo>
                        <a:pt x="1795" y="2750"/>
                        <a:pt x="1800" y="2750"/>
                        <a:pt x="1805" y="2750"/>
                      </a:cubicBezTo>
                      <a:cubicBezTo>
                        <a:pt x="1841" y="2750"/>
                        <a:pt x="1869" y="2731"/>
                        <a:pt x="1869" y="2694"/>
                      </a:cubicBezTo>
                      <a:cubicBezTo>
                        <a:pt x="1875" y="2424"/>
                        <a:pt x="1882" y="2155"/>
                        <a:pt x="1888" y="1885"/>
                      </a:cubicBezTo>
                      <a:cubicBezTo>
                        <a:pt x="2127" y="1879"/>
                        <a:pt x="2360" y="1873"/>
                        <a:pt x="2592" y="1854"/>
                      </a:cubicBezTo>
                      <a:cubicBezTo>
                        <a:pt x="2623" y="1861"/>
                        <a:pt x="2648" y="1861"/>
                        <a:pt x="2678" y="1861"/>
                      </a:cubicBezTo>
                      <a:cubicBezTo>
                        <a:pt x="2680" y="1861"/>
                        <a:pt x="2683" y="1861"/>
                        <a:pt x="2685" y="1861"/>
                      </a:cubicBezTo>
                      <a:cubicBezTo>
                        <a:pt x="2708" y="1861"/>
                        <a:pt x="2733" y="1833"/>
                        <a:pt x="2733" y="1805"/>
                      </a:cubicBezTo>
                      <a:cubicBezTo>
                        <a:pt x="2727" y="1523"/>
                        <a:pt x="2715" y="1248"/>
                        <a:pt x="2758" y="966"/>
                      </a:cubicBezTo>
                      <a:cubicBezTo>
                        <a:pt x="2764" y="929"/>
                        <a:pt x="2746" y="892"/>
                        <a:pt x="2703" y="892"/>
                      </a:cubicBezTo>
                      <a:cubicBezTo>
                        <a:pt x="2433" y="880"/>
                        <a:pt x="2163" y="874"/>
                        <a:pt x="1894" y="868"/>
                      </a:cubicBezTo>
                      <a:cubicBezTo>
                        <a:pt x="1888" y="598"/>
                        <a:pt x="1882" y="329"/>
                        <a:pt x="1875" y="59"/>
                      </a:cubicBezTo>
                      <a:cubicBezTo>
                        <a:pt x="1875" y="28"/>
                        <a:pt x="1851" y="4"/>
                        <a:pt x="1820" y="4"/>
                      </a:cubicBezTo>
                      <a:cubicBezTo>
                        <a:pt x="1760" y="1"/>
                        <a:pt x="1700" y="0"/>
                        <a:pt x="16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rgbClr val="F4CD69">
                    <a:alpha val="402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Rectangle 1"/>
          <p:cNvSpPr/>
          <p:nvPr/>
        </p:nvSpPr>
        <p:spPr>
          <a:xfrm>
            <a:off x="3213348" y="1631734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Berlow"/>
              </a:rPr>
              <a:t>Convert </a:t>
            </a:r>
            <a:r>
              <a:rPr lang="en-US" b="1" dirty="0">
                <a:solidFill>
                  <a:schemeClr val="tx1"/>
                </a:solidFill>
                <a:latin typeface="Berlow"/>
              </a:rPr>
              <a:t>DICOM/</a:t>
            </a:r>
            <a:r>
              <a:rPr lang="en-US" b="1" dirty="0" err="1">
                <a:solidFill>
                  <a:schemeClr val="tx1"/>
                </a:solidFill>
                <a:latin typeface="Berlow"/>
              </a:rPr>
              <a:t>NIfTI</a:t>
            </a:r>
            <a:r>
              <a:rPr lang="en-US" dirty="0">
                <a:solidFill>
                  <a:schemeClr val="tx1"/>
                </a:solidFill>
                <a:latin typeface="Berlow"/>
              </a:rPr>
              <a:t> images to </a:t>
            </a:r>
            <a:r>
              <a:rPr lang="en-US" b="1" dirty="0">
                <a:solidFill>
                  <a:schemeClr val="tx1"/>
                </a:solidFill>
                <a:latin typeface="Berlow"/>
              </a:rPr>
              <a:t>PNG/JPEG</a:t>
            </a:r>
            <a:r>
              <a:rPr lang="en-US" dirty="0">
                <a:solidFill>
                  <a:schemeClr val="tx1"/>
                </a:solidFill>
                <a:latin typeface="Berlow"/>
              </a:rPr>
              <a:t> format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dirty="0">
                <a:solidFill>
                  <a:schemeClr val="tx1"/>
                </a:solidFill>
                <a:latin typeface="Berlow"/>
              </a:rPr>
              <a:t>. </a:t>
            </a: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Berlow"/>
              </a:rPr>
              <a:t>Resize images to </a:t>
            </a:r>
            <a:r>
              <a:rPr lang="en-US" b="1" dirty="0">
                <a:solidFill>
                  <a:schemeClr val="tx1"/>
                </a:solidFill>
                <a:latin typeface="Berlow"/>
              </a:rPr>
              <a:t>224x224</a:t>
            </a:r>
            <a:r>
              <a:rPr lang="en-US" dirty="0">
                <a:solidFill>
                  <a:schemeClr val="tx1"/>
                </a:solidFill>
                <a:latin typeface="Berlow"/>
              </a:rPr>
              <a:t> (or suitable input size). </a:t>
            </a:r>
          </a:p>
        </p:txBody>
      </p:sp>
      <p:sp>
        <p:nvSpPr>
          <p:cNvPr id="3" name="Rectangle 2"/>
          <p:cNvSpPr/>
          <p:nvPr/>
        </p:nvSpPr>
        <p:spPr>
          <a:xfrm>
            <a:off x="2700184" y="1264297"/>
            <a:ext cx="27991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b="1" dirty="0">
                <a:latin typeface="Poppins" panose="020B0604020202020204" charset="0"/>
                <a:cs typeface="Poppins" panose="020B0604020202020204" charset="0"/>
              </a:rPr>
              <a:t>Load and Normalize Images:</a:t>
            </a:r>
            <a:endParaRPr lang="en-US" b="1" dirty="0">
              <a:solidFill>
                <a:schemeClr val="dk1"/>
              </a:solidFill>
              <a:latin typeface="Poppins" panose="020B0604020202020204" charset="0"/>
              <a:ea typeface="Poppins"/>
              <a:cs typeface="Poppins" panose="020B0604020202020204" charset="0"/>
              <a:sym typeface="Poppin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903696" y="2582962"/>
            <a:ext cx="15921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b="1" dirty="0">
                <a:latin typeface="Poppins" panose="020B0604020202020204" charset="0"/>
                <a:cs typeface="Poppins" panose="020B0604020202020204" charset="0"/>
              </a:rPr>
              <a:t>Noise Removal </a:t>
            </a:r>
            <a:endParaRPr lang="en-US" b="1" dirty="0">
              <a:solidFill>
                <a:schemeClr val="dk1"/>
              </a:solidFill>
              <a:latin typeface="Poppins" panose="020B0604020202020204" charset="0"/>
              <a:ea typeface="Poppins"/>
              <a:cs typeface="Poppins" panose="020B0604020202020204" charset="0"/>
              <a:sym typeface="Poppin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19698" y="3004513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>
                <a:latin typeface="Berlow"/>
              </a:rPr>
              <a:t>Apply </a:t>
            </a:r>
            <a:r>
              <a:rPr lang="en-US" b="1" dirty="0">
                <a:latin typeface="Berlow"/>
              </a:rPr>
              <a:t>Gaussian Blur or Median Filtering</a:t>
            </a:r>
            <a:r>
              <a:rPr lang="en-US" dirty="0">
                <a:latin typeface="Berlow"/>
              </a:rPr>
              <a:t> to remove noise.</a:t>
            </a:r>
            <a:endParaRPr lang="en-US" dirty="0">
              <a:solidFill>
                <a:schemeClr val="lt1"/>
              </a:solidFill>
              <a:latin typeface="Berlow"/>
            </a:endParaRPr>
          </a:p>
        </p:txBody>
      </p:sp>
    </p:spTree>
    <p:extLst>
      <p:ext uri="{BB962C8B-B14F-4D97-AF65-F5344CB8AC3E}">
        <p14:creationId xmlns:p14="http://schemas.microsoft.com/office/powerpoint/2010/main" val="477463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40"/>
          <p:cNvSpPr txBox="1">
            <a:spLocks noGrp="1"/>
          </p:cNvSpPr>
          <p:nvPr>
            <p:ph type="title"/>
          </p:nvPr>
        </p:nvSpPr>
        <p:spPr>
          <a:xfrm>
            <a:off x="681900" y="134177"/>
            <a:ext cx="7704000" cy="67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Data preprocessing</a:t>
            </a:r>
            <a:br>
              <a:rPr lang="en-US" sz="2800" dirty="0"/>
            </a:br>
            <a:r>
              <a:rPr lang="en-US" sz="2800" dirty="0"/>
              <a:t>(I/O)</a:t>
            </a:r>
            <a:endParaRPr sz="2800" dirty="0">
              <a:solidFill>
                <a:schemeClr val="dk1"/>
              </a:solidFill>
            </a:endParaRPr>
          </a:p>
        </p:txBody>
      </p:sp>
      <p:grpSp>
        <p:nvGrpSpPr>
          <p:cNvPr id="662" name="Google Shape;662;p40"/>
          <p:cNvGrpSpPr/>
          <p:nvPr/>
        </p:nvGrpSpPr>
        <p:grpSpPr>
          <a:xfrm>
            <a:off x="128252" y="81075"/>
            <a:ext cx="840151" cy="1029286"/>
            <a:chOff x="8261518" y="534996"/>
            <a:chExt cx="840151" cy="1029286"/>
          </a:xfrm>
        </p:grpSpPr>
        <p:sp>
          <p:nvSpPr>
            <p:cNvPr id="663" name="Google Shape;663;p40"/>
            <p:cNvSpPr/>
            <p:nvPr/>
          </p:nvSpPr>
          <p:spPr>
            <a:xfrm>
              <a:off x="8722032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37" y="2296"/>
                    <a:pt x="521" y="3325"/>
                    <a:pt x="1294" y="4024"/>
                  </a:cubicBezTo>
                  <a:cubicBezTo>
                    <a:pt x="1686" y="4385"/>
                    <a:pt x="2151" y="4655"/>
                    <a:pt x="2654" y="4833"/>
                  </a:cubicBezTo>
                  <a:cubicBezTo>
                    <a:pt x="3029" y="4961"/>
                    <a:pt x="3452" y="5045"/>
                    <a:pt x="3860" y="5045"/>
                  </a:cubicBezTo>
                  <a:cubicBezTo>
                    <a:pt x="3979" y="5045"/>
                    <a:pt x="4096" y="5038"/>
                    <a:pt x="4211" y="5023"/>
                  </a:cubicBezTo>
                  <a:cubicBezTo>
                    <a:pt x="4431" y="4992"/>
                    <a:pt x="4621" y="4888"/>
                    <a:pt x="4682" y="4667"/>
                  </a:cubicBezTo>
                  <a:cubicBezTo>
                    <a:pt x="4719" y="4532"/>
                    <a:pt x="4719" y="4391"/>
                    <a:pt x="4719" y="4263"/>
                  </a:cubicBezTo>
                  <a:cubicBezTo>
                    <a:pt x="4719" y="4103"/>
                    <a:pt x="4713" y="3938"/>
                    <a:pt x="4713" y="3779"/>
                  </a:cubicBezTo>
                  <a:cubicBezTo>
                    <a:pt x="4695" y="3258"/>
                    <a:pt x="4652" y="2731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8265418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3164" y="0"/>
                  </a:moveTo>
                  <a:cubicBezTo>
                    <a:pt x="2935" y="0"/>
                    <a:pt x="2706" y="19"/>
                    <a:pt x="2476" y="53"/>
                  </a:cubicBezTo>
                  <a:cubicBezTo>
                    <a:pt x="1888" y="151"/>
                    <a:pt x="1330" y="390"/>
                    <a:pt x="883" y="788"/>
                  </a:cubicBezTo>
                  <a:cubicBezTo>
                    <a:pt x="503" y="1137"/>
                    <a:pt x="123" y="1671"/>
                    <a:pt x="148" y="2210"/>
                  </a:cubicBezTo>
                  <a:cubicBezTo>
                    <a:pt x="74" y="2731"/>
                    <a:pt x="31" y="3258"/>
                    <a:pt x="13" y="3779"/>
                  </a:cubicBezTo>
                  <a:cubicBezTo>
                    <a:pt x="7" y="3938"/>
                    <a:pt x="7" y="4103"/>
                    <a:pt x="7" y="4263"/>
                  </a:cubicBezTo>
                  <a:cubicBezTo>
                    <a:pt x="7" y="4391"/>
                    <a:pt x="1" y="4532"/>
                    <a:pt x="37" y="4667"/>
                  </a:cubicBezTo>
                  <a:cubicBezTo>
                    <a:pt x="105" y="4888"/>
                    <a:pt x="289" y="4992"/>
                    <a:pt x="509" y="5023"/>
                  </a:cubicBezTo>
                  <a:cubicBezTo>
                    <a:pt x="625" y="5038"/>
                    <a:pt x="743" y="5045"/>
                    <a:pt x="862" y="5045"/>
                  </a:cubicBezTo>
                  <a:cubicBezTo>
                    <a:pt x="1272" y="5045"/>
                    <a:pt x="1691" y="4961"/>
                    <a:pt x="2066" y="4833"/>
                  </a:cubicBezTo>
                  <a:cubicBezTo>
                    <a:pt x="2574" y="4655"/>
                    <a:pt x="3034" y="4385"/>
                    <a:pt x="3432" y="4024"/>
                  </a:cubicBezTo>
                  <a:cubicBezTo>
                    <a:pt x="4198" y="3325"/>
                    <a:pt x="4683" y="2296"/>
                    <a:pt x="4713" y="1254"/>
                  </a:cubicBezTo>
                  <a:cubicBezTo>
                    <a:pt x="4719" y="794"/>
                    <a:pt x="4591" y="310"/>
                    <a:pt x="4125" y="126"/>
                  </a:cubicBezTo>
                  <a:cubicBezTo>
                    <a:pt x="3880" y="28"/>
                    <a:pt x="3598" y="16"/>
                    <a:pt x="3340" y="4"/>
                  </a:cubicBezTo>
                  <a:cubicBezTo>
                    <a:pt x="3282" y="1"/>
                    <a:pt x="3223" y="0"/>
                    <a:pt x="3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8269319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3115" y="0"/>
                  </a:moveTo>
                  <a:cubicBezTo>
                    <a:pt x="2886" y="0"/>
                    <a:pt x="2657" y="19"/>
                    <a:pt x="2427" y="53"/>
                  </a:cubicBezTo>
                  <a:cubicBezTo>
                    <a:pt x="1839" y="151"/>
                    <a:pt x="1281" y="390"/>
                    <a:pt x="834" y="788"/>
                  </a:cubicBezTo>
                  <a:cubicBezTo>
                    <a:pt x="454" y="1137"/>
                    <a:pt x="74" y="1671"/>
                    <a:pt x="99" y="2210"/>
                  </a:cubicBezTo>
                  <a:cubicBezTo>
                    <a:pt x="56" y="2504"/>
                    <a:pt x="25" y="2792"/>
                    <a:pt x="1" y="3086"/>
                  </a:cubicBezTo>
                  <a:cubicBezTo>
                    <a:pt x="38" y="3105"/>
                    <a:pt x="80" y="3123"/>
                    <a:pt x="123" y="3135"/>
                  </a:cubicBezTo>
                  <a:cubicBezTo>
                    <a:pt x="326" y="3221"/>
                    <a:pt x="546" y="3227"/>
                    <a:pt x="767" y="3246"/>
                  </a:cubicBezTo>
                  <a:cubicBezTo>
                    <a:pt x="854" y="3251"/>
                    <a:pt x="942" y="3253"/>
                    <a:pt x="1029" y="3253"/>
                  </a:cubicBezTo>
                  <a:cubicBezTo>
                    <a:pt x="1230" y="3253"/>
                    <a:pt x="1430" y="3242"/>
                    <a:pt x="1631" y="3233"/>
                  </a:cubicBezTo>
                  <a:cubicBezTo>
                    <a:pt x="1913" y="3221"/>
                    <a:pt x="2195" y="3178"/>
                    <a:pt x="2470" y="3117"/>
                  </a:cubicBezTo>
                  <a:cubicBezTo>
                    <a:pt x="2728" y="3062"/>
                    <a:pt x="2967" y="2982"/>
                    <a:pt x="3206" y="2884"/>
                  </a:cubicBezTo>
                  <a:cubicBezTo>
                    <a:pt x="3788" y="2645"/>
                    <a:pt x="4309" y="2222"/>
                    <a:pt x="4621" y="1683"/>
                  </a:cubicBezTo>
                  <a:cubicBezTo>
                    <a:pt x="4646" y="1542"/>
                    <a:pt x="4658" y="1401"/>
                    <a:pt x="4664" y="1254"/>
                  </a:cubicBezTo>
                  <a:cubicBezTo>
                    <a:pt x="4670" y="794"/>
                    <a:pt x="4542" y="310"/>
                    <a:pt x="4076" y="126"/>
                  </a:cubicBezTo>
                  <a:cubicBezTo>
                    <a:pt x="3831" y="28"/>
                    <a:pt x="3549" y="16"/>
                    <a:pt x="3291" y="4"/>
                  </a:cubicBezTo>
                  <a:cubicBezTo>
                    <a:pt x="3233" y="1"/>
                    <a:pt x="3174" y="0"/>
                    <a:pt x="3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8722032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19" y="1401"/>
                    <a:pt x="31" y="1542"/>
                    <a:pt x="50" y="1683"/>
                  </a:cubicBezTo>
                  <a:cubicBezTo>
                    <a:pt x="368" y="2222"/>
                    <a:pt x="883" y="2645"/>
                    <a:pt x="1471" y="2884"/>
                  </a:cubicBezTo>
                  <a:cubicBezTo>
                    <a:pt x="1710" y="2982"/>
                    <a:pt x="1949" y="3062"/>
                    <a:pt x="2201" y="3117"/>
                  </a:cubicBezTo>
                  <a:cubicBezTo>
                    <a:pt x="2476" y="3178"/>
                    <a:pt x="2764" y="3221"/>
                    <a:pt x="3046" y="3233"/>
                  </a:cubicBezTo>
                  <a:cubicBezTo>
                    <a:pt x="3242" y="3242"/>
                    <a:pt x="3445" y="3253"/>
                    <a:pt x="3646" y="3253"/>
                  </a:cubicBezTo>
                  <a:cubicBezTo>
                    <a:pt x="3735" y="3253"/>
                    <a:pt x="3823" y="3251"/>
                    <a:pt x="3910" y="3246"/>
                  </a:cubicBezTo>
                  <a:cubicBezTo>
                    <a:pt x="4125" y="3227"/>
                    <a:pt x="4345" y="3221"/>
                    <a:pt x="4554" y="3135"/>
                  </a:cubicBezTo>
                  <a:cubicBezTo>
                    <a:pt x="4597" y="3123"/>
                    <a:pt x="4633" y="3105"/>
                    <a:pt x="4670" y="3086"/>
                  </a:cubicBezTo>
                  <a:cubicBezTo>
                    <a:pt x="4646" y="2792"/>
                    <a:pt x="4615" y="2504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40"/>
            <p:cNvGrpSpPr/>
            <p:nvPr/>
          </p:nvGrpSpPr>
          <p:grpSpPr>
            <a:xfrm>
              <a:off x="8261518" y="534996"/>
              <a:ext cx="840151" cy="1002533"/>
              <a:chOff x="8261518" y="534996"/>
              <a:chExt cx="840151" cy="1002533"/>
            </a:xfrm>
          </p:grpSpPr>
          <p:grpSp>
            <p:nvGrpSpPr>
              <p:cNvPr id="668" name="Google Shape;668;p40"/>
              <p:cNvGrpSpPr/>
              <p:nvPr/>
            </p:nvGrpSpPr>
            <p:grpSpPr>
              <a:xfrm>
                <a:off x="8593147" y="534996"/>
                <a:ext cx="185318" cy="432568"/>
                <a:chOff x="5557775" y="2617627"/>
                <a:chExt cx="71400" cy="166661"/>
              </a:xfrm>
            </p:grpSpPr>
            <p:sp>
              <p:nvSpPr>
                <p:cNvPr id="669" name="Google Shape;669;p40"/>
                <p:cNvSpPr/>
                <p:nvPr/>
              </p:nvSpPr>
              <p:spPr>
                <a:xfrm>
                  <a:off x="5557775" y="2617627"/>
                  <a:ext cx="71400" cy="166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8" h="5434" extrusionOk="0">
                      <a:moveTo>
                        <a:pt x="1267" y="1"/>
                      </a:moveTo>
                      <a:cubicBezTo>
                        <a:pt x="1067" y="1"/>
                        <a:pt x="863" y="29"/>
                        <a:pt x="674" y="83"/>
                      </a:cubicBezTo>
                      <a:cubicBezTo>
                        <a:pt x="662" y="89"/>
                        <a:pt x="655" y="95"/>
                        <a:pt x="655" y="101"/>
                      </a:cubicBezTo>
                      <a:cubicBezTo>
                        <a:pt x="643" y="101"/>
                        <a:pt x="625" y="113"/>
                        <a:pt x="631" y="132"/>
                      </a:cubicBezTo>
                      <a:cubicBezTo>
                        <a:pt x="655" y="548"/>
                        <a:pt x="717" y="959"/>
                        <a:pt x="741" y="1376"/>
                      </a:cubicBezTo>
                      <a:cubicBezTo>
                        <a:pt x="772" y="1792"/>
                        <a:pt x="796" y="2209"/>
                        <a:pt x="790" y="2626"/>
                      </a:cubicBezTo>
                      <a:cubicBezTo>
                        <a:pt x="784" y="3263"/>
                        <a:pt x="845" y="4238"/>
                        <a:pt x="159" y="4556"/>
                      </a:cubicBezTo>
                      <a:cubicBezTo>
                        <a:pt x="135" y="4562"/>
                        <a:pt x="110" y="4575"/>
                        <a:pt x="86" y="4587"/>
                      </a:cubicBezTo>
                      <a:cubicBezTo>
                        <a:pt x="67" y="4593"/>
                        <a:pt x="49" y="4605"/>
                        <a:pt x="30" y="4611"/>
                      </a:cubicBezTo>
                      <a:cubicBezTo>
                        <a:pt x="6" y="4617"/>
                        <a:pt x="12" y="4648"/>
                        <a:pt x="30" y="4648"/>
                      </a:cubicBezTo>
                      <a:cubicBezTo>
                        <a:pt x="31" y="4648"/>
                        <a:pt x="32" y="4648"/>
                        <a:pt x="33" y="4648"/>
                      </a:cubicBezTo>
                      <a:lnTo>
                        <a:pt x="33" y="4648"/>
                      </a:lnTo>
                      <a:cubicBezTo>
                        <a:pt x="11" y="4689"/>
                        <a:pt x="0" y="4736"/>
                        <a:pt x="12" y="4783"/>
                      </a:cubicBezTo>
                      <a:cubicBezTo>
                        <a:pt x="24" y="4875"/>
                        <a:pt x="67" y="4973"/>
                        <a:pt x="98" y="5065"/>
                      </a:cubicBezTo>
                      <a:cubicBezTo>
                        <a:pt x="122" y="5138"/>
                        <a:pt x="141" y="5236"/>
                        <a:pt x="202" y="5298"/>
                      </a:cubicBezTo>
                      <a:cubicBezTo>
                        <a:pt x="236" y="5330"/>
                        <a:pt x="274" y="5343"/>
                        <a:pt x="315" y="5343"/>
                      </a:cubicBezTo>
                      <a:cubicBezTo>
                        <a:pt x="428" y="5343"/>
                        <a:pt x="557" y="5243"/>
                        <a:pt x="643" y="5193"/>
                      </a:cubicBezTo>
                      <a:cubicBezTo>
                        <a:pt x="778" y="5108"/>
                        <a:pt x="901" y="4991"/>
                        <a:pt x="1005" y="4869"/>
                      </a:cubicBezTo>
                      <a:cubicBezTo>
                        <a:pt x="1035" y="4832"/>
                        <a:pt x="1066" y="4789"/>
                        <a:pt x="1097" y="4752"/>
                      </a:cubicBezTo>
                      <a:cubicBezTo>
                        <a:pt x="1158" y="4850"/>
                        <a:pt x="1238" y="4948"/>
                        <a:pt x="1323" y="5034"/>
                      </a:cubicBezTo>
                      <a:cubicBezTo>
                        <a:pt x="1569" y="5273"/>
                        <a:pt x="1899" y="5402"/>
                        <a:pt x="2236" y="5432"/>
                      </a:cubicBezTo>
                      <a:cubicBezTo>
                        <a:pt x="2239" y="5433"/>
                        <a:pt x="2242" y="5433"/>
                        <a:pt x="2245" y="5433"/>
                      </a:cubicBezTo>
                      <a:cubicBezTo>
                        <a:pt x="2277" y="5433"/>
                        <a:pt x="2298" y="5400"/>
                        <a:pt x="2298" y="5377"/>
                      </a:cubicBezTo>
                      <a:cubicBezTo>
                        <a:pt x="2298" y="5230"/>
                        <a:pt x="2304" y="5089"/>
                        <a:pt x="2304" y="4948"/>
                      </a:cubicBezTo>
                      <a:cubicBezTo>
                        <a:pt x="2304" y="4826"/>
                        <a:pt x="2310" y="4703"/>
                        <a:pt x="2292" y="4581"/>
                      </a:cubicBezTo>
                      <a:cubicBezTo>
                        <a:pt x="2327" y="4545"/>
                        <a:pt x="2306" y="4470"/>
                        <a:pt x="2255" y="4470"/>
                      </a:cubicBezTo>
                      <a:cubicBezTo>
                        <a:pt x="2253" y="4470"/>
                        <a:pt x="2251" y="4470"/>
                        <a:pt x="2249" y="4470"/>
                      </a:cubicBezTo>
                      <a:cubicBezTo>
                        <a:pt x="2223" y="4474"/>
                        <a:pt x="2199" y="4475"/>
                        <a:pt x="2174" y="4475"/>
                      </a:cubicBezTo>
                      <a:cubicBezTo>
                        <a:pt x="1835" y="4475"/>
                        <a:pt x="1607" y="4166"/>
                        <a:pt x="1538" y="3851"/>
                      </a:cubicBezTo>
                      <a:cubicBezTo>
                        <a:pt x="1446" y="3465"/>
                        <a:pt x="1483" y="3030"/>
                        <a:pt x="1495" y="2638"/>
                      </a:cubicBezTo>
                      <a:cubicBezTo>
                        <a:pt x="1507" y="2215"/>
                        <a:pt x="1507" y="1792"/>
                        <a:pt x="1532" y="1370"/>
                      </a:cubicBezTo>
                      <a:cubicBezTo>
                        <a:pt x="1550" y="941"/>
                        <a:pt x="1593" y="512"/>
                        <a:pt x="1593" y="83"/>
                      </a:cubicBezTo>
                      <a:cubicBezTo>
                        <a:pt x="1593" y="77"/>
                        <a:pt x="1587" y="70"/>
                        <a:pt x="1581" y="64"/>
                      </a:cubicBezTo>
                      <a:cubicBezTo>
                        <a:pt x="1587" y="46"/>
                        <a:pt x="1581" y="28"/>
                        <a:pt x="1556" y="21"/>
                      </a:cubicBezTo>
                      <a:cubicBezTo>
                        <a:pt x="1462" y="7"/>
                        <a:pt x="1365" y="1"/>
                        <a:pt x="126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40"/>
                <p:cNvSpPr/>
                <p:nvPr/>
              </p:nvSpPr>
              <p:spPr>
                <a:xfrm>
                  <a:off x="5562253" y="2739878"/>
                  <a:ext cx="62260" cy="43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10" extrusionOk="0">
                      <a:moveTo>
                        <a:pt x="503" y="0"/>
                      </a:moveTo>
                      <a:cubicBezTo>
                        <a:pt x="418" y="252"/>
                        <a:pt x="264" y="454"/>
                        <a:pt x="13" y="570"/>
                      </a:cubicBezTo>
                      <a:cubicBezTo>
                        <a:pt x="7" y="570"/>
                        <a:pt x="7" y="576"/>
                        <a:pt x="1" y="576"/>
                      </a:cubicBezTo>
                      <a:cubicBezTo>
                        <a:pt x="7" y="607"/>
                        <a:pt x="19" y="638"/>
                        <a:pt x="25" y="668"/>
                      </a:cubicBezTo>
                      <a:cubicBezTo>
                        <a:pt x="62" y="846"/>
                        <a:pt x="99" y="1030"/>
                        <a:pt x="142" y="1214"/>
                      </a:cubicBezTo>
                      <a:cubicBezTo>
                        <a:pt x="148" y="1257"/>
                        <a:pt x="160" y="1306"/>
                        <a:pt x="172" y="1355"/>
                      </a:cubicBezTo>
                      <a:cubicBezTo>
                        <a:pt x="283" y="1355"/>
                        <a:pt x="411" y="1257"/>
                        <a:pt x="497" y="1207"/>
                      </a:cubicBezTo>
                      <a:cubicBezTo>
                        <a:pt x="571" y="1158"/>
                        <a:pt x="644" y="1103"/>
                        <a:pt x="712" y="1036"/>
                      </a:cubicBezTo>
                      <a:cubicBezTo>
                        <a:pt x="687" y="809"/>
                        <a:pt x="644" y="582"/>
                        <a:pt x="595" y="362"/>
                      </a:cubicBezTo>
                      <a:cubicBezTo>
                        <a:pt x="577" y="276"/>
                        <a:pt x="552" y="190"/>
                        <a:pt x="534" y="104"/>
                      </a:cubicBezTo>
                      <a:cubicBezTo>
                        <a:pt x="522" y="74"/>
                        <a:pt x="516" y="37"/>
                        <a:pt x="503" y="0"/>
                      </a:cubicBezTo>
                      <a:close/>
                      <a:moveTo>
                        <a:pt x="1441" y="31"/>
                      </a:moveTo>
                      <a:cubicBezTo>
                        <a:pt x="1416" y="104"/>
                        <a:pt x="1398" y="178"/>
                        <a:pt x="1380" y="239"/>
                      </a:cubicBezTo>
                      <a:cubicBezTo>
                        <a:pt x="1294" y="503"/>
                        <a:pt x="1233" y="791"/>
                        <a:pt x="1214" y="1073"/>
                      </a:cubicBezTo>
                      <a:cubicBezTo>
                        <a:pt x="1398" y="1244"/>
                        <a:pt x="1625" y="1355"/>
                        <a:pt x="1870" y="1410"/>
                      </a:cubicBezTo>
                      <a:cubicBezTo>
                        <a:pt x="1882" y="1355"/>
                        <a:pt x="1894" y="1299"/>
                        <a:pt x="1901" y="1244"/>
                      </a:cubicBezTo>
                      <a:cubicBezTo>
                        <a:pt x="1931" y="1048"/>
                        <a:pt x="1968" y="852"/>
                        <a:pt x="1999" y="656"/>
                      </a:cubicBezTo>
                      <a:cubicBezTo>
                        <a:pt x="2011" y="601"/>
                        <a:pt x="2023" y="546"/>
                        <a:pt x="2029" y="491"/>
                      </a:cubicBezTo>
                      <a:cubicBezTo>
                        <a:pt x="1753" y="491"/>
                        <a:pt x="1545" y="282"/>
                        <a:pt x="1441" y="3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71" name="Google Shape;671;p40"/>
              <p:cNvSpPr/>
              <p:nvPr/>
            </p:nvSpPr>
            <p:spPr>
              <a:xfrm>
                <a:off x="8644974" y="555951"/>
                <a:ext cx="74669" cy="25831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245" extrusionOk="0">
                    <a:moveTo>
                      <a:pt x="716" y="0"/>
                    </a:moveTo>
                    <a:cubicBezTo>
                      <a:pt x="628" y="0"/>
                      <a:pt x="541" y="7"/>
                      <a:pt x="454" y="21"/>
                    </a:cubicBezTo>
                    <a:cubicBezTo>
                      <a:pt x="301" y="39"/>
                      <a:pt x="147" y="76"/>
                      <a:pt x="0" y="131"/>
                    </a:cubicBezTo>
                    <a:cubicBezTo>
                      <a:pt x="6" y="162"/>
                      <a:pt x="6" y="193"/>
                      <a:pt x="6" y="223"/>
                    </a:cubicBezTo>
                    <a:cubicBezTo>
                      <a:pt x="178" y="186"/>
                      <a:pt x="350" y="168"/>
                      <a:pt x="527" y="156"/>
                    </a:cubicBezTo>
                    <a:cubicBezTo>
                      <a:pt x="592" y="149"/>
                      <a:pt x="661" y="146"/>
                      <a:pt x="729" y="146"/>
                    </a:cubicBezTo>
                    <a:cubicBezTo>
                      <a:pt x="777" y="146"/>
                      <a:pt x="825" y="147"/>
                      <a:pt x="870" y="150"/>
                    </a:cubicBezTo>
                    <a:cubicBezTo>
                      <a:pt x="889" y="150"/>
                      <a:pt x="907" y="156"/>
                      <a:pt x="938" y="156"/>
                    </a:cubicBezTo>
                    <a:cubicBezTo>
                      <a:pt x="938" y="107"/>
                      <a:pt x="938" y="52"/>
                      <a:pt x="938" y="3"/>
                    </a:cubicBezTo>
                    <a:lnTo>
                      <a:pt x="803" y="3"/>
                    </a:lnTo>
                    <a:cubicBezTo>
                      <a:pt x="774" y="1"/>
                      <a:pt x="745" y="0"/>
                      <a:pt x="716" y="0"/>
                    </a:cubicBezTo>
                    <a:close/>
                    <a:moveTo>
                      <a:pt x="730" y="615"/>
                    </a:moveTo>
                    <a:cubicBezTo>
                      <a:pt x="625" y="615"/>
                      <a:pt x="527" y="621"/>
                      <a:pt x="423" y="646"/>
                    </a:cubicBezTo>
                    <a:lnTo>
                      <a:pt x="429" y="646"/>
                    </a:lnTo>
                    <a:cubicBezTo>
                      <a:pt x="301" y="671"/>
                      <a:pt x="178" y="707"/>
                      <a:pt x="68" y="756"/>
                    </a:cubicBezTo>
                    <a:cubicBezTo>
                      <a:pt x="68" y="787"/>
                      <a:pt x="74" y="818"/>
                      <a:pt x="74" y="842"/>
                    </a:cubicBezTo>
                    <a:cubicBezTo>
                      <a:pt x="190" y="811"/>
                      <a:pt x="313" y="787"/>
                      <a:pt x="435" y="781"/>
                    </a:cubicBezTo>
                    <a:cubicBezTo>
                      <a:pt x="500" y="776"/>
                      <a:pt x="565" y="772"/>
                      <a:pt x="630" y="772"/>
                    </a:cubicBezTo>
                    <a:cubicBezTo>
                      <a:pt x="657" y="772"/>
                      <a:pt x="684" y="773"/>
                      <a:pt x="711" y="775"/>
                    </a:cubicBezTo>
                    <a:cubicBezTo>
                      <a:pt x="772" y="775"/>
                      <a:pt x="834" y="793"/>
                      <a:pt x="901" y="799"/>
                    </a:cubicBezTo>
                    <a:cubicBezTo>
                      <a:pt x="901" y="738"/>
                      <a:pt x="907" y="683"/>
                      <a:pt x="907" y="628"/>
                    </a:cubicBezTo>
                    <a:cubicBezTo>
                      <a:pt x="846" y="615"/>
                      <a:pt x="791" y="615"/>
                      <a:pt x="730" y="615"/>
                    </a:cubicBezTo>
                    <a:close/>
                    <a:moveTo>
                      <a:pt x="785" y="1271"/>
                    </a:moveTo>
                    <a:cubicBezTo>
                      <a:pt x="681" y="1271"/>
                      <a:pt x="570" y="1271"/>
                      <a:pt x="466" y="1283"/>
                    </a:cubicBezTo>
                    <a:cubicBezTo>
                      <a:pt x="362" y="1302"/>
                      <a:pt x="264" y="1332"/>
                      <a:pt x="166" y="1369"/>
                    </a:cubicBezTo>
                    <a:cubicBezTo>
                      <a:pt x="147" y="1381"/>
                      <a:pt x="129" y="1387"/>
                      <a:pt x="111" y="1394"/>
                    </a:cubicBezTo>
                    <a:cubicBezTo>
                      <a:pt x="117" y="1430"/>
                      <a:pt x="117" y="1461"/>
                      <a:pt x="117" y="1498"/>
                    </a:cubicBezTo>
                    <a:cubicBezTo>
                      <a:pt x="154" y="1492"/>
                      <a:pt x="184" y="1479"/>
                      <a:pt x="221" y="1479"/>
                    </a:cubicBezTo>
                    <a:cubicBezTo>
                      <a:pt x="313" y="1467"/>
                      <a:pt x="405" y="1455"/>
                      <a:pt x="503" y="1449"/>
                    </a:cubicBezTo>
                    <a:cubicBezTo>
                      <a:pt x="570" y="1440"/>
                      <a:pt x="637" y="1434"/>
                      <a:pt x="707" y="1434"/>
                    </a:cubicBezTo>
                    <a:cubicBezTo>
                      <a:pt x="733" y="1434"/>
                      <a:pt x="758" y="1435"/>
                      <a:pt x="785" y="1437"/>
                    </a:cubicBezTo>
                    <a:cubicBezTo>
                      <a:pt x="809" y="1437"/>
                      <a:pt x="840" y="1443"/>
                      <a:pt x="870" y="1443"/>
                    </a:cubicBezTo>
                    <a:cubicBezTo>
                      <a:pt x="870" y="1387"/>
                      <a:pt x="870" y="1326"/>
                      <a:pt x="877" y="1271"/>
                    </a:cubicBezTo>
                    <a:close/>
                    <a:moveTo>
                      <a:pt x="548" y="1847"/>
                    </a:moveTo>
                    <a:cubicBezTo>
                      <a:pt x="510" y="1847"/>
                      <a:pt x="473" y="1849"/>
                      <a:pt x="435" y="1853"/>
                    </a:cubicBezTo>
                    <a:cubicBezTo>
                      <a:pt x="343" y="1865"/>
                      <a:pt x="252" y="1884"/>
                      <a:pt x="166" y="1915"/>
                    </a:cubicBezTo>
                    <a:cubicBezTo>
                      <a:pt x="154" y="1921"/>
                      <a:pt x="147" y="1921"/>
                      <a:pt x="135" y="1927"/>
                    </a:cubicBezTo>
                    <a:cubicBezTo>
                      <a:pt x="135" y="1957"/>
                      <a:pt x="135" y="1982"/>
                      <a:pt x="135" y="2013"/>
                    </a:cubicBezTo>
                    <a:cubicBezTo>
                      <a:pt x="154" y="2006"/>
                      <a:pt x="172" y="2000"/>
                      <a:pt x="184" y="2000"/>
                    </a:cubicBezTo>
                    <a:cubicBezTo>
                      <a:pt x="270" y="1976"/>
                      <a:pt x="356" y="1970"/>
                      <a:pt x="448" y="1970"/>
                    </a:cubicBezTo>
                    <a:cubicBezTo>
                      <a:pt x="533" y="1970"/>
                      <a:pt x="619" y="1970"/>
                      <a:pt x="699" y="1988"/>
                    </a:cubicBezTo>
                    <a:cubicBezTo>
                      <a:pt x="754" y="2000"/>
                      <a:pt x="803" y="2019"/>
                      <a:pt x="852" y="2031"/>
                    </a:cubicBezTo>
                    <a:cubicBezTo>
                      <a:pt x="852" y="1982"/>
                      <a:pt x="852" y="1927"/>
                      <a:pt x="858" y="1878"/>
                    </a:cubicBezTo>
                    <a:cubicBezTo>
                      <a:pt x="815" y="1865"/>
                      <a:pt x="766" y="1859"/>
                      <a:pt x="730" y="1859"/>
                    </a:cubicBezTo>
                    <a:cubicBezTo>
                      <a:pt x="669" y="1852"/>
                      <a:pt x="608" y="1847"/>
                      <a:pt x="548" y="1847"/>
                    </a:cubicBezTo>
                    <a:close/>
                    <a:moveTo>
                      <a:pt x="589" y="2474"/>
                    </a:moveTo>
                    <a:cubicBezTo>
                      <a:pt x="549" y="2474"/>
                      <a:pt x="510" y="2476"/>
                      <a:pt x="472" y="2478"/>
                    </a:cubicBezTo>
                    <a:cubicBezTo>
                      <a:pt x="356" y="2491"/>
                      <a:pt x="245" y="2515"/>
                      <a:pt x="141" y="2552"/>
                    </a:cubicBezTo>
                    <a:lnTo>
                      <a:pt x="141" y="2625"/>
                    </a:lnTo>
                    <a:cubicBezTo>
                      <a:pt x="252" y="2601"/>
                      <a:pt x="368" y="2589"/>
                      <a:pt x="484" y="2589"/>
                    </a:cubicBezTo>
                    <a:cubicBezTo>
                      <a:pt x="570" y="2589"/>
                      <a:pt x="656" y="2601"/>
                      <a:pt x="742" y="2613"/>
                    </a:cubicBezTo>
                    <a:cubicBezTo>
                      <a:pt x="772" y="2619"/>
                      <a:pt x="803" y="2625"/>
                      <a:pt x="834" y="2631"/>
                    </a:cubicBezTo>
                    <a:cubicBezTo>
                      <a:pt x="840" y="2582"/>
                      <a:pt x="840" y="2540"/>
                      <a:pt x="840" y="2497"/>
                    </a:cubicBezTo>
                    <a:cubicBezTo>
                      <a:pt x="815" y="2491"/>
                      <a:pt x="785" y="2484"/>
                      <a:pt x="760" y="2484"/>
                    </a:cubicBezTo>
                    <a:cubicBezTo>
                      <a:pt x="703" y="2477"/>
                      <a:pt x="645" y="2474"/>
                      <a:pt x="589" y="2474"/>
                    </a:cubicBezTo>
                    <a:close/>
                    <a:moveTo>
                      <a:pt x="539" y="3086"/>
                    </a:moveTo>
                    <a:cubicBezTo>
                      <a:pt x="511" y="3086"/>
                      <a:pt x="483" y="3087"/>
                      <a:pt x="454" y="3091"/>
                    </a:cubicBezTo>
                    <a:cubicBezTo>
                      <a:pt x="362" y="3097"/>
                      <a:pt x="270" y="3109"/>
                      <a:pt x="178" y="3134"/>
                    </a:cubicBezTo>
                    <a:cubicBezTo>
                      <a:pt x="160" y="3140"/>
                      <a:pt x="141" y="3140"/>
                      <a:pt x="123" y="3146"/>
                    </a:cubicBezTo>
                    <a:cubicBezTo>
                      <a:pt x="117" y="3177"/>
                      <a:pt x="117" y="3208"/>
                      <a:pt x="111" y="3238"/>
                    </a:cubicBezTo>
                    <a:cubicBezTo>
                      <a:pt x="135" y="3238"/>
                      <a:pt x="160" y="3232"/>
                      <a:pt x="184" y="3226"/>
                    </a:cubicBezTo>
                    <a:cubicBezTo>
                      <a:pt x="276" y="3214"/>
                      <a:pt x="362" y="3208"/>
                      <a:pt x="454" y="3208"/>
                    </a:cubicBezTo>
                    <a:cubicBezTo>
                      <a:pt x="546" y="3208"/>
                      <a:pt x="632" y="3208"/>
                      <a:pt x="723" y="3220"/>
                    </a:cubicBezTo>
                    <a:cubicBezTo>
                      <a:pt x="754" y="3226"/>
                      <a:pt x="797" y="3238"/>
                      <a:pt x="840" y="3244"/>
                    </a:cubicBezTo>
                    <a:cubicBezTo>
                      <a:pt x="834" y="3201"/>
                      <a:pt x="834" y="3158"/>
                      <a:pt x="834" y="3109"/>
                    </a:cubicBezTo>
                    <a:cubicBezTo>
                      <a:pt x="797" y="3109"/>
                      <a:pt x="766" y="3103"/>
                      <a:pt x="742" y="3103"/>
                    </a:cubicBezTo>
                    <a:cubicBezTo>
                      <a:pt x="672" y="3095"/>
                      <a:pt x="606" y="3086"/>
                      <a:pt x="539" y="308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40"/>
              <p:cNvSpPr/>
              <p:nvPr/>
            </p:nvSpPr>
            <p:spPr>
              <a:xfrm>
                <a:off x="8261518" y="794682"/>
                <a:ext cx="390383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7467" extrusionOk="0">
                    <a:moveTo>
                      <a:pt x="3883" y="0"/>
                    </a:moveTo>
                    <a:cubicBezTo>
                      <a:pt x="3824" y="0"/>
                      <a:pt x="3765" y="5"/>
                      <a:pt x="3708" y="12"/>
                    </a:cubicBezTo>
                    <a:cubicBezTo>
                      <a:pt x="3040" y="110"/>
                      <a:pt x="2360" y="380"/>
                      <a:pt x="1839" y="815"/>
                    </a:cubicBezTo>
                    <a:cubicBezTo>
                      <a:pt x="1318" y="1244"/>
                      <a:pt x="1000" y="1851"/>
                      <a:pt x="810" y="2488"/>
                    </a:cubicBezTo>
                    <a:cubicBezTo>
                      <a:pt x="601" y="3193"/>
                      <a:pt x="515" y="3934"/>
                      <a:pt x="405" y="4657"/>
                    </a:cubicBezTo>
                    <a:cubicBezTo>
                      <a:pt x="344" y="5074"/>
                      <a:pt x="283" y="5491"/>
                      <a:pt x="221" y="5908"/>
                    </a:cubicBezTo>
                    <a:cubicBezTo>
                      <a:pt x="203" y="6036"/>
                      <a:pt x="1" y="6606"/>
                      <a:pt x="44" y="6784"/>
                    </a:cubicBezTo>
                    <a:cubicBezTo>
                      <a:pt x="105" y="7090"/>
                      <a:pt x="381" y="7299"/>
                      <a:pt x="663" y="7384"/>
                    </a:cubicBezTo>
                    <a:cubicBezTo>
                      <a:pt x="870" y="7448"/>
                      <a:pt x="1091" y="7467"/>
                      <a:pt x="1313" y="7467"/>
                    </a:cubicBezTo>
                    <a:cubicBezTo>
                      <a:pt x="1478" y="7467"/>
                      <a:pt x="1643" y="7456"/>
                      <a:pt x="1802" y="7446"/>
                    </a:cubicBezTo>
                    <a:cubicBezTo>
                      <a:pt x="2176" y="7421"/>
                      <a:pt x="2556" y="7366"/>
                      <a:pt x="2924" y="7262"/>
                    </a:cubicBezTo>
                    <a:cubicBezTo>
                      <a:pt x="3567" y="7072"/>
                      <a:pt x="4303" y="6735"/>
                      <a:pt x="4627" y="6110"/>
                    </a:cubicBezTo>
                    <a:cubicBezTo>
                      <a:pt x="4793" y="5797"/>
                      <a:pt x="4848" y="5436"/>
                      <a:pt x="4872" y="5086"/>
                    </a:cubicBezTo>
                    <a:cubicBezTo>
                      <a:pt x="4897" y="4670"/>
                      <a:pt x="4903" y="4253"/>
                      <a:pt x="4897" y="3836"/>
                    </a:cubicBezTo>
                    <a:cubicBezTo>
                      <a:pt x="4885" y="3009"/>
                      <a:pt x="4823" y="2176"/>
                      <a:pt x="4707" y="1354"/>
                    </a:cubicBezTo>
                    <a:cubicBezTo>
                      <a:pt x="4676" y="1140"/>
                      <a:pt x="4646" y="932"/>
                      <a:pt x="4603" y="717"/>
                    </a:cubicBezTo>
                    <a:cubicBezTo>
                      <a:pt x="4572" y="564"/>
                      <a:pt x="4542" y="405"/>
                      <a:pt x="4456" y="270"/>
                    </a:cubicBezTo>
                    <a:cubicBezTo>
                      <a:pt x="4329" y="66"/>
                      <a:pt x="4107" y="0"/>
                      <a:pt x="38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0"/>
              <p:cNvSpPr/>
              <p:nvPr/>
            </p:nvSpPr>
            <p:spPr>
              <a:xfrm>
                <a:off x="8711763" y="794682"/>
                <a:ext cx="389905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898" h="7467" extrusionOk="0">
                    <a:moveTo>
                      <a:pt x="1018" y="0"/>
                    </a:moveTo>
                    <a:cubicBezTo>
                      <a:pt x="797" y="0"/>
                      <a:pt x="573" y="66"/>
                      <a:pt x="442" y="270"/>
                    </a:cubicBezTo>
                    <a:cubicBezTo>
                      <a:pt x="362" y="405"/>
                      <a:pt x="332" y="564"/>
                      <a:pt x="301" y="717"/>
                    </a:cubicBezTo>
                    <a:cubicBezTo>
                      <a:pt x="258" y="932"/>
                      <a:pt x="221" y="1140"/>
                      <a:pt x="191" y="1354"/>
                    </a:cubicBezTo>
                    <a:cubicBezTo>
                      <a:pt x="81" y="2176"/>
                      <a:pt x="13" y="3009"/>
                      <a:pt x="7" y="3836"/>
                    </a:cubicBezTo>
                    <a:cubicBezTo>
                      <a:pt x="1" y="4253"/>
                      <a:pt x="1" y="4670"/>
                      <a:pt x="31" y="5086"/>
                    </a:cubicBezTo>
                    <a:cubicBezTo>
                      <a:pt x="56" y="5436"/>
                      <a:pt x="105" y="5797"/>
                      <a:pt x="270" y="6110"/>
                    </a:cubicBezTo>
                    <a:cubicBezTo>
                      <a:pt x="595" y="6735"/>
                      <a:pt x="1337" y="7072"/>
                      <a:pt x="1980" y="7262"/>
                    </a:cubicBezTo>
                    <a:cubicBezTo>
                      <a:pt x="2342" y="7366"/>
                      <a:pt x="2722" y="7421"/>
                      <a:pt x="3102" y="7446"/>
                    </a:cubicBezTo>
                    <a:cubicBezTo>
                      <a:pt x="3258" y="7456"/>
                      <a:pt x="3423" y="7467"/>
                      <a:pt x="3588" y="7467"/>
                    </a:cubicBezTo>
                    <a:cubicBezTo>
                      <a:pt x="3811" y="7467"/>
                      <a:pt x="4034" y="7448"/>
                      <a:pt x="4241" y="7384"/>
                    </a:cubicBezTo>
                    <a:cubicBezTo>
                      <a:pt x="4523" y="7299"/>
                      <a:pt x="4793" y="7090"/>
                      <a:pt x="4860" y="6784"/>
                    </a:cubicBezTo>
                    <a:cubicBezTo>
                      <a:pt x="4897" y="6606"/>
                      <a:pt x="4701" y="6036"/>
                      <a:pt x="4683" y="5908"/>
                    </a:cubicBezTo>
                    <a:cubicBezTo>
                      <a:pt x="4621" y="5491"/>
                      <a:pt x="4560" y="5074"/>
                      <a:pt x="4493" y="4657"/>
                    </a:cubicBezTo>
                    <a:cubicBezTo>
                      <a:pt x="4382" y="3934"/>
                      <a:pt x="4297" y="3193"/>
                      <a:pt x="4088" y="2488"/>
                    </a:cubicBezTo>
                    <a:cubicBezTo>
                      <a:pt x="3904" y="1851"/>
                      <a:pt x="3580" y="1244"/>
                      <a:pt x="3065" y="815"/>
                    </a:cubicBezTo>
                    <a:cubicBezTo>
                      <a:pt x="2544" y="380"/>
                      <a:pt x="1858" y="110"/>
                      <a:pt x="1190" y="12"/>
                    </a:cubicBezTo>
                    <a:cubicBezTo>
                      <a:pt x="1134" y="5"/>
                      <a:pt x="1076" y="0"/>
                      <a:pt x="10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4" name="Google Shape;674;p40"/>
              <p:cNvGrpSpPr/>
              <p:nvPr/>
            </p:nvGrpSpPr>
            <p:grpSpPr>
              <a:xfrm>
                <a:off x="8295508" y="863761"/>
                <a:ext cx="771840" cy="673768"/>
                <a:chOff x="5443100" y="2744295"/>
                <a:chExt cx="297376" cy="259591"/>
              </a:xfrm>
            </p:grpSpPr>
            <p:sp>
              <p:nvSpPr>
                <p:cNvPr id="675" name="Google Shape;675;p40"/>
                <p:cNvSpPr/>
                <p:nvPr/>
              </p:nvSpPr>
              <p:spPr>
                <a:xfrm>
                  <a:off x="5450246" y="2744295"/>
                  <a:ext cx="77840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8" h="5121" extrusionOk="0">
                      <a:moveTo>
                        <a:pt x="2012" y="1"/>
                      </a:moveTo>
                      <a:cubicBezTo>
                        <a:pt x="1912" y="1"/>
                        <a:pt x="1810" y="24"/>
                        <a:pt x="1716" y="58"/>
                      </a:cubicBezTo>
                      <a:cubicBezTo>
                        <a:pt x="1355" y="193"/>
                        <a:pt x="1048" y="506"/>
                        <a:pt x="846" y="831"/>
                      </a:cubicBezTo>
                      <a:cubicBezTo>
                        <a:pt x="607" y="1217"/>
                        <a:pt x="472" y="1658"/>
                        <a:pt x="368" y="2099"/>
                      </a:cubicBezTo>
                      <a:cubicBezTo>
                        <a:pt x="252" y="2626"/>
                        <a:pt x="166" y="3165"/>
                        <a:pt x="99" y="3705"/>
                      </a:cubicBezTo>
                      <a:cubicBezTo>
                        <a:pt x="68" y="3944"/>
                        <a:pt x="1" y="4281"/>
                        <a:pt x="50" y="4575"/>
                      </a:cubicBezTo>
                      <a:cubicBezTo>
                        <a:pt x="50" y="4630"/>
                        <a:pt x="68" y="4679"/>
                        <a:pt x="86" y="4728"/>
                      </a:cubicBezTo>
                      <a:cubicBezTo>
                        <a:pt x="135" y="4863"/>
                        <a:pt x="215" y="4979"/>
                        <a:pt x="356" y="5047"/>
                      </a:cubicBezTo>
                      <a:cubicBezTo>
                        <a:pt x="359" y="5050"/>
                        <a:pt x="362" y="5051"/>
                        <a:pt x="365" y="5051"/>
                      </a:cubicBezTo>
                      <a:cubicBezTo>
                        <a:pt x="375" y="5051"/>
                        <a:pt x="385" y="5038"/>
                        <a:pt x="380" y="5028"/>
                      </a:cubicBezTo>
                      <a:lnTo>
                        <a:pt x="380" y="5028"/>
                      </a:lnTo>
                      <a:cubicBezTo>
                        <a:pt x="466" y="5071"/>
                        <a:pt x="552" y="5102"/>
                        <a:pt x="632" y="5114"/>
                      </a:cubicBezTo>
                      <a:cubicBezTo>
                        <a:pt x="666" y="5118"/>
                        <a:pt x="701" y="5120"/>
                        <a:pt x="735" y="5120"/>
                      </a:cubicBezTo>
                      <a:cubicBezTo>
                        <a:pt x="1096" y="5120"/>
                        <a:pt x="1410" y="4890"/>
                        <a:pt x="1600" y="4593"/>
                      </a:cubicBezTo>
                      <a:cubicBezTo>
                        <a:pt x="1845" y="4201"/>
                        <a:pt x="1876" y="3735"/>
                        <a:pt x="1925" y="3288"/>
                      </a:cubicBezTo>
                      <a:cubicBezTo>
                        <a:pt x="1974" y="2798"/>
                        <a:pt x="2066" y="2307"/>
                        <a:pt x="2182" y="1823"/>
                      </a:cubicBezTo>
                      <a:cubicBezTo>
                        <a:pt x="2237" y="1584"/>
                        <a:pt x="2311" y="1352"/>
                        <a:pt x="2384" y="1119"/>
                      </a:cubicBezTo>
                      <a:cubicBezTo>
                        <a:pt x="2452" y="916"/>
                        <a:pt x="2538" y="690"/>
                        <a:pt x="2513" y="469"/>
                      </a:cubicBezTo>
                      <a:lnTo>
                        <a:pt x="2513" y="469"/>
                      </a:lnTo>
                      <a:lnTo>
                        <a:pt x="2513" y="475"/>
                      </a:lnTo>
                      <a:cubicBezTo>
                        <a:pt x="2495" y="291"/>
                        <a:pt x="2403" y="126"/>
                        <a:pt x="2237" y="46"/>
                      </a:cubicBezTo>
                      <a:cubicBezTo>
                        <a:pt x="2165" y="14"/>
                        <a:pt x="2089" y="1"/>
                        <a:pt x="201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40"/>
                <p:cNvSpPr/>
                <p:nvPr/>
              </p:nvSpPr>
              <p:spPr>
                <a:xfrm>
                  <a:off x="5443100" y="2974412"/>
                  <a:ext cx="53396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961" extrusionOk="0">
                      <a:moveTo>
                        <a:pt x="1059" y="1"/>
                      </a:moveTo>
                      <a:cubicBezTo>
                        <a:pt x="1010" y="1"/>
                        <a:pt x="961" y="3"/>
                        <a:pt x="914" y="7"/>
                      </a:cubicBezTo>
                      <a:cubicBezTo>
                        <a:pt x="852" y="7"/>
                        <a:pt x="791" y="7"/>
                        <a:pt x="730" y="19"/>
                      </a:cubicBezTo>
                      <a:cubicBezTo>
                        <a:pt x="528" y="38"/>
                        <a:pt x="332" y="124"/>
                        <a:pt x="191" y="277"/>
                      </a:cubicBezTo>
                      <a:cubicBezTo>
                        <a:pt x="50" y="418"/>
                        <a:pt x="1" y="638"/>
                        <a:pt x="142" y="798"/>
                      </a:cubicBezTo>
                      <a:cubicBezTo>
                        <a:pt x="249" y="918"/>
                        <a:pt x="408" y="961"/>
                        <a:pt x="567" y="961"/>
                      </a:cubicBezTo>
                      <a:cubicBezTo>
                        <a:pt x="626" y="961"/>
                        <a:pt x="686" y="955"/>
                        <a:pt x="742" y="945"/>
                      </a:cubicBezTo>
                      <a:cubicBezTo>
                        <a:pt x="963" y="914"/>
                        <a:pt x="1171" y="853"/>
                        <a:pt x="1367" y="743"/>
                      </a:cubicBezTo>
                      <a:cubicBezTo>
                        <a:pt x="1527" y="651"/>
                        <a:pt x="1741" y="510"/>
                        <a:pt x="1716" y="295"/>
                      </a:cubicBezTo>
                      <a:cubicBezTo>
                        <a:pt x="1692" y="99"/>
                        <a:pt x="1490" y="44"/>
                        <a:pt x="1324" y="19"/>
                      </a:cubicBezTo>
                      <a:cubicBezTo>
                        <a:pt x="1237" y="8"/>
                        <a:pt x="1148" y="1"/>
                        <a:pt x="10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40"/>
                <p:cNvSpPr/>
                <p:nvPr/>
              </p:nvSpPr>
              <p:spPr>
                <a:xfrm>
                  <a:off x="5655673" y="2744295"/>
                  <a:ext cx="77656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5121" extrusionOk="0">
                      <a:moveTo>
                        <a:pt x="523" y="1"/>
                      </a:moveTo>
                      <a:cubicBezTo>
                        <a:pt x="446" y="1"/>
                        <a:pt x="370" y="14"/>
                        <a:pt x="301" y="46"/>
                      </a:cubicBezTo>
                      <a:cubicBezTo>
                        <a:pt x="129" y="126"/>
                        <a:pt x="43" y="291"/>
                        <a:pt x="25" y="475"/>
                      </a:cubicBezTo>
                      <a:lnTo>
                        <a:pt x="25" y="469"/>
                      </a:lnTo>
                      <a:lnTo>
                        <a:pt x="25" y="469"/>
                      </a:lnTo>
                      <a:cubicBezTo>
                        <a:pt x="0" y="690"/>
                        <a:pt x="86" y="916"/>
                        <a:pt x="148" y="1119"/>
                      </a:cubicBezTo>
                      <a:cubicBezTo>
                        <a:pt x="227" y="1352"/>
                        <a:pt x="295" y="1584"/>
                        <a:pt x="350" y="1823"/>
                      </a:cubicBezTo>
                      <a:cubicBezTo>
                        <a:pt x="466" y="2307"/>
                        <a:pt x="558" y="2798"/>
                        <a:pt x="613" y="3288"/>
                      </a:cubicBezTo>
                      <a:cubicBezTo>
                        <a:pt x="656" y="3735"/>
                        <a:pt x="693" y="4201"/>
                        <a:pt x="938" y="4593"/>
                      </a:cubicBezTo>
                      <a:cubicBezTo>
                        <a:pt x="1128" y="4890"/>
                        <a:pt x="1437" y="5120"/>
                        <a:pt x="1797" y="5120"/>
                      </a:cubicBezTo>
                      <a:cubicBezTo>
                        <a:pt x="1831" y="5120"/>
                        <a:pt x="1865" y="5118"/>
                        <a:pt x="1900" y="5114"/>
                      </a:cubicBezTo>
                      <a:cubicBezTo>
                        <a:pt x="1986" y="5102"/>
                        <a:pt x="2072" y="5071"/>
                        <a:pt x="2151" y="5028"/>
                      </a:cubicBezTo>
                      <a:cubicBezTo>
                        <a:pt x="2151" y="5038"/>
                        <a:pt x="2159" y="5051"/>
                        <a:pt x="2170" y="5051"/>
                      </a:cubicBezTo>
                      <a:cubicBezTo>
                        <a:pt x="2174" y="5051"/>
                        <a:pt x="2178" y="5050"/>
                        <a:pt x="2182" y="5047"/>
                      </a:cubicBezTo>
                      <a:cubicBezTo>
                        <a:pt x="2317" y="4979"/>
                        <a:pt x="2397" y="4863"/>
                        <a:pt x="2446" y="4728"/>
                      </a:cubicBezTo>
                      <a:cubicBezTo>
                        <a:pt x="2470" y="4679"/>
                        <a:pt x="2482" y="4630"/>
                        <a:pt x="2482" y="4575"/>
                      </a:cubicBezTo>
                      <a:cubicBezTo>
                        <a:pt x="2531" y="4281"/>
                        <a:pt x="2470" y="3944"/>
                        <a:pt x="2439" y="3705"/>
                      </a:cubicBezTo>
                      <a:cubicBezTo>
                        <a:pt x="2366" y="3165"/>
                        <a:pt x="2286" y="2626"/>
                        <a:pt x="2164" y="2099"/>
                      </a:cubicBezTo>
                      <a:cubicBezTo>
                        <a:pt x="2066" y="1658"/>
                        <a:pt x="1931" y="1217"/>
                        <a:pt x="1692" y="831"/>
                      </a:cubicBezTo>
                      <a:cubicBezTo>
                        <a:pt x="1483" y="506"/>
                        <a:pt x="1183" y="193"/>
                        <a:pt x="815" y="58"/>
                      </a:cubicBezTo>
                      <a:cubicBezTo>
                        <a:pt x="725" y="24"/>
                        <a:pt x="623" y="1"/>
                        <a:pt x="5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40"/>
                <p:cNvSpPr/>
                <p:nvPr/>
              </p:nvSpPr>
              <p:spPr>
                <a:xfrm>
                  <a:off x="5687233" y="2974412"/>
                  <a:ext cx="53243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" h="961" extrusionOk="0">
                      <a:moveTo>
                        <a:pt x="677" y="1"/>
                      </a:moveTo>
                      <a:cubicBezTo>
                        <a:pt x="588" y="1"/>
                        <a:pt x="499" y="8"/>
                        <a:pt x="412" y="19"/>
                      </a:cubicBezTo>
                      <a:cubicBezTo>
                        <a:pt x="246" y="44"/>
                        <a:pt x="50" y="99"/>
                        <a:pt x="25" y="295"/>
                      </a:cubicBezTo>
                      <a:cubicBezTo>
                        <a:pt x="1" y="510"/>
                        <a:pt x="209" y="651"/>
                        <a:pt x="369" y="743"/>
                      </a:cubicBezTo>
                      <a:cubicBezTo>
                        <a:pt x="565" y="853"/>
                        <a:pt x="779" y="914"/>
                        <a:pt x="1000" y="945"/>
                      </a:cubicBezTo>
                      <a:cubicBezTo>
                        <a:pt x="1055" y="955"/>
                        <a:pt x="1113" y="961"/>
                        <a:pt x="1171" y="961"/>
                      </a:cubicBezTo>
                      <a:cubicBezTo>
                        <a:pt x="1328" y="961"/>
                        <a:pt x="1487" y="918"/>
                        <a:pt x="1594" y="798"/>
                      </a:cubicBezTo>
                      <a:cubicBezTo>
                        <a:pt x="1735" y="638"/>
                        <a:pt x="1686" y="418"/>
                        <a:pt x="1551" y="277"/>
                      </a:cubicBezTo>
                      <a:cubicBezTo>
                        <a:pt x="1410" y="124"/>
                        <a:pt x="1214" y="38"/>
                        <a:pt x="1012" y="19"/>
                      </a:cubicBezTo>
                      <a:cubicBezTo>
                        <a:pt x="951" y="7"/>
                        <a:pt x="890" y="7"/>
                        <a:pt x="822" y="7"/>
                      </a:cubicBezTo>
                      <a:cubicBezTo>
                        <a:pt x="774" y="3"/>
                        <a:pt x="726" y="1"/>
                        <a:pt x="67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9" name="Google Shape;679;p40"/>
              <p:cNvGrpSpPr/>
              <p:nvPr/>
            </p:nvGrpSpPr>
            <p:grpSpPr>
              <a:xfrm>
                <a:off x="8399665" y="898627"/>
                <a:ext cx="563517" cy="634046"/>
                <a:chOff x="5116451" y="2757728"/>
                <a:chExt cx="217113" cy="244287"/>
              </a:xfrm>
            </p:grpSpPr>
            <p:sp>
              <p:nvSpPr>
                <p:cNvPr id="680" name="Google Shape;680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40"/>
                <p:cNvSpPr/>
                <p:nvPr/>
              </p:nvSpPr>
              <p:spPr>
                <a:xfrm>
                  <a:off x="5117555" y="2757728"/>
                  <a:ext cx="214690" cy="53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0" h="1729" extrusionOk="0">
                      <a:moveTo>
                        <a:pt x="3500" y="0"/>
                      </a:moveTo>
                      <a:cubicBezTo>
                        <a:pt x="3488" y="0"/>
                        <a:pt x="3040" y="454"/>
                        <a:pt x="2832" y="625"/>
                      </a:cubicBezTo>
                      <a:cubicBezTo>
                        <a:pt x="2593" y="822"/>
                        <a:pt x="2311" y="981"/>
                        <a:pt x="2023" y="1091"/>
                      </a:cubicBezTo>
                      <a:cubicBezTo>
                        <a:pt x="1705" y="1220"/>
                        <a:pt x="1374" y="1287"/>
                        <a:pt x="1037" y="1300"/>
                      </a:cubicBezTo>
                      <a:cubicBezTo>
                        <a:pt x="966" y="1302"/>
                        <a:pt x="897" y="1304"/>
                        <a:pt x="828" y="1304"/>
                      </a:cubicBezTo>
                      <a:cubicBezTo>
                        <a:pt x="731" y="1304"/>
                        <a:pt x="635" y="1301"/>
                        <a:pt x="534" y="1293"/>
                      </a:cubicBezTo>
                      <a:cubicBezTo>
                        <a:pt x="424" y="1284"/>
                        <a:pt x="294" y="1248"/>
                        <a:pt x="174" y="1248"/>
                      </a:cubicBezTo>
                      <a:cubicBezTo>
                        <a:pt x="133" y="1248"/>
                        <a:pt x="93" y="1252"/>
                        <a:pt x="56" y="1263"/>
                      </a:cubicBezTo>
                      <a:cubicBezTo>
                        <a:pt x="32" y="1275"/>
                        <a:pt x="19" y="1300"/>
                        <a:pt x="25" y="1324"/>
                      </a:cubicBezTo>
                      <a:cubicBezTo>
                        <a:pt x="7" y="1459"/>
                        <a:pt x="1" y="1594"/>
                        <a:pt x="7" y="1729"/>
                      </a:cubicBezTo>
                      <a:cubicBezTo>
                        <a:pt x="13" y="1649"/>
                        <a:pt x="13" y="1569"/>
                        <a:pt x="25" y="1490"/>
                      </a:cubicBezTo>
                      <a:cubicBezTo>
                        <a:pt x="19" y="1465"/>
                        <a:pt x="32" y="1434"/>
                        <a:pt x="56" y="1428"/>
                      </a:cubicBezTo>
                      <a:cubicBezTo>
                        <a:pt x="93" y="1417"/>
                        <a:pt x="133" y="1413"/>
                        <a:pt x="174" y="1413"/>
                      </a:cubicBezTo>
                      <a:cubicBezTo>
                        <a:pt x="294" y="1413"/>
                        <a:pt x="424" y="1450"/>
                        <a:pt x="534" y="1459"/>
                      </a:cubicBezTo>
                      <a:cubicBezTo>
                        <a:pt x="635" y="1466"/>
                        <a:pt x="731" y="1469"/>
                        <a:pt x="828" y="1469"/>
                      </a:cubicBezTo>
                      <a:cubicBezTo>
                        <a:pt x="897" y="1469"/>
                        <a:pt x="966" y="1468"/>
                        <a:pt x="1037" y="1465"/>
                      </a:cubicBezTo>
                      <a:cubicBezTo>
                        <a:pt x="1374" y="1453"/>
                        <a:pt x="1705" y="1385"/>
                        <a:pt x="2023" y="1257"/>
                      </a:cubicBezTo>
                      <a:cubicBezTo>
                        <a:pt x="2311" y="1146"/>
                        <a:pt x="2593" y="987"/>
                        <a:pt x="2832" y="791"/>
                      </a:cubicBezTo>
                      <a:cubicBezTo>
                        <a:pt x="3040" y="619"/>
                        <a:pt x="3488" y="166"/>
                        <a:pt x="3500" y="166"/>
                      </a:cubicBezTo>
                      <a:cubicBezTo>
                        <a:pt x="3512" y="166"/>
                        <a:pt x="3960" y="619"/>
                        <a:pt x="4168" y="791"/>
                      </a:cubicBezTo>
                      <a:cubicBezTo>
                        <a:pt x="4407" y="987"/>
                        <a:pt x="4695" y="1146"/>
                        <a:pt x="4977" y="1257"/>
                      </a:cubicBezTo>
                      <a:cubicBezTo>
                        <a:pt x="5296" y="1385"/>
                        <a:pt x="5626" y="1453"/>
                        <a:pt x="5964" y="1465"/>
                      </a:cubicBezTo>
                      <a:cubicBezTo>
                        <a:pt x="6035" y="1468"/>
                        <a:pt x="6105" y="1469"/>
                        <a:pt x="6174" y="1469"/>
                      </a:cubicBezTo>
                      <a:cubicBezTo>
                        <a:pt x="6272" y="1469"/>
                        <a:pt x="6369" y="1466"/>
                        <a:pt x="6466" y="1459"/>
                      </a:cubicBezTo>
                      <a:cubicBezTo>
                        <a:pt x="6576" y="1450"/>
                        <a:pt x="6706" y="1413"/>
                        <a:pt x="6827" y="1413"/>
                      </a:cubicBezTo>
                      <a:cubicBezTo>
                        <a:pt x="6867" y="1413"/>
                        <a:pt x="6907" y="1417"/>
                        <a:pt x="6944" y="1428"/>
                      </a:cubicBezTo>
                      <a:cubicBezTo>
                        <a:pt x="6969" y="1441"/>
                        <a:pt x="6981" y="1465"/>
                        <a:pt x="6975" y="1490"/>
                      </a:cubicBezTo>
                      <a:cubicBezTo>
                        <a:pt x="6987" y="1569"/>
                        <a:pt x="6993" y="1649"/>
                        <a:pt x="6993" y="1729"/>
                      </a:cubicBezTo>
                      <a:cubicBezTo>
                        <a:pt x="6999" y="1594"/>
                        <a:pt x="6993" y="1453"/>
                        <a:pt x="6975" y="1324"/>
                      </a:cubicBezTo>
                      <a:cubicBezTo>
                        <a:pt x="6981" y="1300"/>
                        <a:pt x="6969" y="1269"/>
                        <a:pt x="6944" y="1263"/>
                      </a:cubicBezTo>
                      <a:cubicBezTo>
                        <a:pt x="6907" y="1252"/>
                        <a:pt x="6867" y="1248"/>
                        <a:pt x="6827" y="1248"/>
                      </a:cubicBezTo>
                      <a:cubicBezTo>
                        <a:pt x="6706" y="1248"/>
                        <a:pt x="6576" y="1284"/>
                        <a:pt x="6466" y="1293"/>
                      </a:cubicBezTo>
                      <a:cubicBezTo>
                        <a:pt x="6369" y="1301"/>
                        <a:pt x="6272" y="1304"/>
                        <a:pt x="6174" y="1304"/>
                      </a:cubicBezTo>
                      <a:cubicBezTo>
                        <a:pt x="6105" y="1304"/>
                        <a:pt x="6035" y="1302"/>
                        <a:pt x="5964" y="1300"/>
                      </a:cubicBezTo>
                      <a:cubicBezTo>
                        <a:pt x="5626" y="1287"/>
                        <a:pt x="5296" y="1220"/>
                        <a:pt x="4977" y="1091"/>
                      </a:cubicBezTo>
                      <a:cubicBezTo>
                        <a:pt x="4689" y="981"/>
                        <a:pt x="4407" y="822"/>
                        <a:pt x="4168" y="625"/>
                      </a:cubicBezTo>
                      <a:cubicBezTo>
                        <a:pt x="3960" y="454"/>
                        <a:pt x="3512" y="0"/>
                        <a:pt x="35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40"/>
                <p:cNvSpPr/>
                <p:nvPr/>
              </p:nvSpPr>
              <p:spPr>
                <a:xfrm>
                  <a:off x="5140496" y="2793581"/>
                  <a:ext cx="168256" cy="188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6" h="6161" extrusionOk="0">
                      <a:moveTo>
                        <a:pt x="2903" y="0"/>
                      </a:moveTo>
                      <a:cubicBezTo>
                        <a:pt x="2900" y="0"/>
                        <a:pt x="2896" y="1"/>
                        <a:pt x="2893" y="2"/>
                      </a:cubicBezTo>
                      <a:cubicBezTo>
                        <a:pt x="2813" y="45"/>
                        <a:pt x="2764" y="124"/>
                        <a:pt x="2697" y="186"/>
                      </a:cubicBezTo>
                      <a:cubicBezTo>
                        <a:pt x="2617" y="272"/>
                        <a:pt x="2525" y="333"/>
                        <a:pt x="2421" y="388"/>
                      </a:cubicBezTo>
                      <a:cubicBezTo>
                        <a:pt x="2213" y="492"/>
                        <a:pt x="1986" y="560"/>
                        <a:pt x="1759" y="609"/>
                      </a:cubicBezTo>
                      <a:cubicBezTo>
                        <a:pt x="1477" y="670"/>
                        <a:pt x="1196" y="719"/>
                        <a:pt x="908" y="737"/>
                      </a:cubicBezTo>
                      <a:cubicBezTo>
                        <a:pt x="638" y="762"/>
                        <a:pt x="356" y="756"/>
                        <a:pt x="86" y="799"/>
                      </a:cubicBezTo>
                      <a:cubicBezTo>
                        <a:pt x="83" y="797"/>
                        <a:pt x="80" y="796"/>
                        <a:pt x="76" y="796"/>
                      </a:cubicBezTo>
                      <a:cubicBezTo>
                        <a:pt x="64" y="796"/>
                        <a:pt x="48" y="804"/>
                        <a:pt x="43" y="823"/>
                      </a:cubicBezTo>
                      <a:cubicBezTo>
                        <a:pt x="1" y="1007"/>
                        <a:pt x="62" y="1240"/>
                        <a:pt x="86" y="1430"/>
                      </a:cubicBezTo>
                      <a:cubicBezTo>
                        <a:pt x="117" y="1656"/>
                        <a:pt x="154" y="1883"/>
                        <a:pt x="197" y="2110"/>
                      </a:cubicBezTo>
                      <a:cubicBezTo>
                        <a:pt x="276" y="2551"/>
                        <a:pt x="393" y="2992"/>
                        <a:pt x="552" y="3409"/>
                      </a:cubicBezTo>
                      <a:cubicBezTo>
                        <a:pt x="822" y="4151"/>
                        <a:pt x="1208" y="4849"/>
                        <a:pt x="1753" y="5419"/>
                      </a:cubicBezTo>
                      <a:cubicBezTo>
                        <a:pt x="1986" y="5658"/>
                        <a:pt x="2256" y="5903"/>
                        <a:pt x="2550" y="6069"/>
                      </a:cubicBezTo>
                      <a:cubicBezTo>
                        <a:pt x="2593" y="6112"/>
                        <a:pt x="2660" y="6142"/>
                        <a:pt x="2728" y="6154"/>
                      </a:cubicBezTo>
                      <a:lnTo>
                        <a:pt x="2734" y="6154"/>
                      </a:lnTo>
                      <a:cubicBezTo>
                        <a:pt x="2740" y="6154"/>
                        <a:pt x="2740" y="6154"/>
                        <a:pt x="2746" y="6161"/>
                      </a:cubicBezTo>
                      <a:cubicBezTo>
                        <a:pt x="2758" y="6161"/>
                        <a:pt x="2764" y="6161"/>
                        <a:pt x="2764" y="6154"/>
                      </a:cubicBezTo>
                      <a:cubicBezTo>
                        <a:pt x="2769" y="6155"/>
                        <a:pt x="2773" y="6155"/>
                        <a:pt x="2777" y="6155"/>
                      </a:cubicBezTo>
                      <a:cubicBezTo>
                        <a:pt x="2955" y="6155"/>
                        <a:pt x="3105" y="6029"/>
                        <a:pt x="3242" y="5928"/>
                      </a:cubicBezTo>
                      <a:cubicBezTo>
                        <a:pt x="3561" y="5689"/>
                        <a:pt x="3861" y="5431"/>
                        <a:pt x="4094" y="5100"/>
                      </a:cubicBezTo>
                      <a:cubicBezTo>
                        <a:pt x="4345" y="4733"/>
                        <a:pt x="4566" y="4261"/>
                        <a:pt x="4725" y="3844"/>
                      </a:cubicBezTo>
                      <a:cubicBezTo>
                        <a:pt x="4903" y="3403"/>
                        <a:pt x="5019" y="2980"/>
                        <a:pt x="5173" y="2533"/>
                      </a:cubicBezTo>
                      <a:cubicBezTo>
                        <a:pt x="5258" y="2269"/>
                        <a:pt x="5295" y="2012"/>
                        <a:pt x="5363" y="1742"/>
                      </a:cubicBezTo>
                      <a:cubicBezTo>
                        <a:pt x="5430" y="1491"/>
                        <a:pt x="5485" y="1234"/>
                        <a:pt x="5467" y="970"/>
                      </a:cubicBezTo>
                      <a:cubicBezTo>
                        <a:pt x="5485" y="939"/>
                        <a:pt x="5461" y="890"/>
                        <a:pt x="5424" y="890"/>
                      </a:cubicBezTo>
                      <a:lnTo>
                        <a:pt x="5424" y="884"/>
                      </a:lnTo>
                      <a:cubicBezTo>
                        <a:pt x="5388" y="881"/>
                        <a:pt x="5351" y="880"/>
                        <a:pt x="5314" y="880"/>
                      </a:cubicBezTo>
                      <a:cubicBezTo>
                        <a:pt x="5175" y="880"/>
                        <a:pt x="5034" y="897"/>
                        <a:pt x="4894" y="897"/>
                      </a:cubicBezTo>
                      <a:cubicBezTo>
                        <a:pt x="4848" y="897"/>
                        <a:pt x="4802" y="896"/>
                        <a:pt x="4756" y="890"/>
                      </a:cubicBezTo>
                      <a:cubicBezTo>
                        <a:pt x="4529" y="866"/>
                        <a:pt x="4309" y="829"/>
                        <a:pt x="4094" y="756"/>
                      </a:cubicBezTo>
                      <a:cubicBezTo>
                        <a:pt x="3880" y="682"/>
                        <a:pt x="3690" y="578"/>
                        <a:pt x="3494" y="468"/>
                      </a:cubicBezTo>
                      <a:cubicBezTo>
                        <a:pt x="3291" y="351"/>
                        <a:pt x="3132" y="186"/>
                        <a:pt x="2948" y="39"/>
                      </a:cubicBezTo>
                      <a:cubicBezTo>
                        <a:pt x="2942" y="39"/>
                        <a:pt x="2942" y="33"/>
                        <a:pt x="2936" y="33"/>
                      </a:cubicBezTo>
                      <a:lnTo>
                        <a:pt x="2936" y="26"/>
                      </a:lnTo>
                      <a:cubicBezTo>
                        <a:pt x="2936" y="11"/>
                        <a:pt x="2919" y="0"/>
                        <a:pt x="29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40"/>
                <p:cNvSpPr/>
                <p:nvPr/>
              </p:nvSpPr>
              <p:spPr>
                <a:xfrm>
                  <a:off x="5184109" y="2838819"/>
                  <a:ext cx="84803" cy="84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5" h="2751" extrusionOk="0">
                      <a:moveTo>
                        <a:pt x="1641" y="0"/>
                      </a:moveTo>
                      <a:cubicBezTo>
                        <a:pt x="1402" y="0"/>
                        <a:pt x="1167" y="20"/>
                        <a:pt x="932" y="59"/>
                      </a:cubicBezTo>
                      <a:cubicBezTo>
                        <a:pt x="907" y="59"/>
                        <a:pt x="889" y="90"/>
                        <a:pt x="889" y="114"/>
                      </a:cubicBezTo>
                      <a:cubicBezTo>
                        <a:pt x="883" y="365"/>
                        <a:pt x="883" y="617"/>
                        <a:pt x="877" y="868"/>
                      </a:cubicBezTo>
                      <a:cubicBezTo>
                        <a:pt x="607" y="868"/>
                        <a:pt x="337" y="874"/>
                        <a:pt x="68" y="886"/>
                      </a:cubicBezTo>
                      <a:cubicBezTo>
                        <a:pt x="37" y="886"/>
                        <a:pt x="13" y="911"/>
                        <a:pt x="13" y="941"/>
                      </a:cubicBezTo>
                      <a:cubicBezTo>
                        <a:pt x="0" y="1242"/>
                        <a:pt x="19" y="1536"/>
                        <a:pt x="62" y="1830"/>
                      </a:cubicBezTo>
                      <a:cubicBezTo>
                        <a:pt x="68" y="1854"/>
                        <a:pt x="98" y="1873"/>
                        <a:pt x="117" y="1873"/>
                      </a:cubicBezTo>
                      <a:cubicBezTo>
                        <a:pt x="374" y="1873"/>
                        <a:pt x="625" y="1879"/>
                        <a:pt x="877" y="1885"/>
                      </a:cubicBezTo>
                      <a:cubicBezTo>
                        <a:pt x="883" y="2118"/>
                        <a:pt x="889" y="2357"/>
                        <a:pt x="901" y="2590"/>
                      </a:cubicBezTo>
                      <a:cubicBezTo>
                        <a:pt x="901" y="2614"/>
                        <a:pt x="901" y="2645"/>
                        <a:pt x="895" y="2669"/>
                      </a:cubicBezTo>
                      <a:cubicBezTo>
                        <a:pt x="895" y="2700"/>
                        <a:pt x="926" y="2725"/>
                        <a:pt x="950" y="2725"/>
                      </a:cubicBezTo>
                      <a:cubicBezTo>
                        <a:pt x="1057" y="2722"/>
                        <a:pt x="1162" y="2720"/>
                        <a:pt x="1268" y="2720"/>
                      </a:cubicBezTo>
                      <a:cubicBezTo>
                        <a:pt x="1441" y="2720"/>
                        <a:pt x="1614" y="2726"/>
                        <a:pt x="1790" y="2749"/>
                      </a:cubicBezTo>
                      <a:cubicBezTo>
                        <a:pt x="1795" y="2750"/>
                        <a:pt x="1800" y="2750"/>
                        <a:pt x="1805" y="2750"/>
                      </a:cubicBezTo>
                      <a:cubicBezTo>
                        <a:pt x="1841" y="2750"/>
                        <a:pt x="1869" y="2731"/>
                        <a:pt x="1869" y="2694"/>
                      </a:cubicBezTo>
                      <a:cubicBezTo>
                        <a:pt x="1875" y="2424"/>
                        <a:pt x="1882" y="2155"/>
                        <a:pt x="1888" y="1885"/>
                      </a:cubicBezTo>
                      <a:cubicBezTo>
                        <a:pt x="2127" y="1879"/>
                        <a:pt x="2360" y="1873"/>
                        <a:pt x="2592" y="1854"/>
                      </a:cubicBezTo>
                      <a:cubicBezTo>
                        <a:pt x="2623" y="1861"/>
                        <a:pt x="2648" y="1861"/>
                        <a:pt x="2678" y="1861"/>
                      </a:cubicBezTo>
                      <a:cubicBezTo>
                        <a:pt x="2680" y="1861"/>
                        <a:pt x="2683" y="1861"/>
                        <a:pt x="2685" y="1861"/>
                      </a:cubicBezTo>
                      <a:cubicBezTo>
                        <a:pt x="2708" y="1861"/>
                        <a:pt x="2733" y="1833"/>
                        <a:pt x="2733" y="1805"/>
                      </a:cubicBezTo>
                      <a:cubicBezTo>
                        <a:pt x="2727" y="1523"/>
                        <a:pt x="2715" y="1248"/>
                        <a:pt x="2758" y="966"/>
                      </a:cubicBezTo>
                      <a:cubicBezTo>
                        <a:pt x="2764" y="929"/>
                        <a:pt x="2746" y="892"/>
                        <a:pt x="2703" y="892"/>
                      </a:cubicBezTo>
                      <a:cubicBezTo>
                        <a:pt x="2433" y="880"/>
                        <a:pt x="2163" y="874"/>
                        <a:pt x="1894" y="868"/>
                      </a:cubicBezTo>
                      <a:cubicBezTo>
                        <a:pt x="1888" y="598"/>
                        <a:pt x="1882" y="329"/>
                        <a:pt x="1875" y="59"/>
                      </a:cubicBezTo>
                      <a:cubicBezTo>
                        <a:pt x="1875" y="28"/>
                        <a:pt x="1851" y="4"/>
                        <a:pt x="1820" y="4"/>
                      </a:cubicBezTo>
                      <a:cubicBezTo>
                        <a:pt x="1760" y="1"/>
                        <a:pt x="1700" y="0"/>
                        <a:pt x="16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rgbClr val="F4CD69">
                    <a:alpha val="402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1026" name="Picture 2" descr="C:\Users\hello\OneDrive\Pictures\preproces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900" y="1273190"/>
            <a:ext cx="5651500" cy="330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" descr="C:\Users\hello\Downloads\im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832" y="1900837"/>
            <a:ext cx="1077612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035215" y="1745382"/>
            <a:ext cx="184513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dirty="0">
                <a:latin typeface="Barlow" charset="0"/>
              </a:rPr>
              <a:t>Paste the image path correctly.</a:t>
            </a:r>
            <a:endParaRPr lang="en-IN" sz="1050" b="1" dirty="0">
              <a:latin typeface="Barl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195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40"/>
          <p:cNvSpPr txBox="1">
            <a:spLocks noGrp="1"/>
          </p:cNvSpPr>
          <p:nvPr>
            <p:ph type="title"/>
          </p:nvPr>
        </p:nvSpPr>
        <p:spPr>
          <a:xfrm>
            <a:off x="681900" y="134177"/>
            <a:ext cx="7704000" cy="67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Data preprocessing</a:t>
            </a:r>
            <a:br>
              <a:rPr lang="en-US" sz="2800" dirty="0"/>
            </a:br>
            <a:r>
              <a:rPr lang="en-US" sz="2800" dirty="0"/>
              <a:t>(I/O)</a:t>
            </a:r>
            <a:endParaRPr sz="2800" dirty="0">
              <a:solidFill>
                <a:schemeClr val="dk1"/>
              </a:solidFill>
            </a:endParaRPr>
          </a:p>
        </p:txBody>
      </p:sp>
      <p:grpSp>
        <p:nvGrpSpPr>
          <p:cNvPr id="662" name="Google Shape;662;p40"/>
          <p:cNvGrpSpPr/>
          <p:nvPr/>
        </p:nvGrpSpPr>
        <p:grpSpPr>
          <a:xfrm>
            <a:off x="557247" y="562274"/>
            <a:ext cx="840151" cy="1029286"/>
            <a:chOff x="8261518" y="534996"/>
            <a:chExt cx="840151" cy="1029286"/>
          </a:xfrm>
        </p:grpSpPr>
        <p:sp>
          <p:nvSpPr>
            <p:cNvPr id="663" name="Google Shape;663;p40"/>
            <p:cNvSpPr/>
            <p:nvPr/>
          </p:nvSpPr>
          <p:spPr>
            <a:xfrm>
              <a:off x="8722032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37" y="2296"/>
                    <a:pt x="521" y="3325"/>
                    <a:pt x="1294" y="4024"/>
                  </a:cubicBezTo>
                  <a:cubicBezTo>
                    <a:pt x="1686" y="4385"/>
                    <a:pt x="2151" y="4655"/>
                    <a:pt x="2654" y="4833"/>
                  </a:cubicBezTo>
                  <a:cubicBezTo>
                    <a:pt x="3029" y="4961"/>
                    <a:pt x="3452" y="5045"/>
                    <a:pt x="3860" y="5045"/>
                  </a:cubicBezTo>
                  <a:cubicBezTo>
                    <a:pt x="3979" y="5045"/>
                    <a:pt x="4096" y="5038"/>
                    <a:pt x="4211" y="5023"/>
                  </a:cubicBezTo>
                  <a:cubicBezTo>
                    <a:pt x="4431" y="4992"/>
                    <a:pt x="4621" y="4888"/>
                    <a:pt x="4682" y="4667"/>
                  </a:cubicBezTo>
                  <a:cubicBezTo>
                    <a:pt x="4719" y="4532"/>
                    <a:pt x="4719" y="4391"/>
                    <a:pt x="4719" y="4263"/>
                  </a:cubicBezTo>
                  <a:cubicBezTo>
                    <a:pt x="4719" y="4103"/>
                    <a:pt x="4713" y="3938"/>
                    <a:pt x="4713" y="3779"/>
                  </a:cubicBezTo>
                  <a:cubicBezTo>
                    <a:pt x="4695" y="3258"/>
                    <a:pt x="4652" y="2731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8265418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3164" y="0"/>
                  </a:moveTo>
                  <a:cubicBezTo>
                    <a:pt x="2935" y="0"/>
                    <a:pt x="2706" y="19"/>
                    <a:pt x="2476" y="53"/>
                  </a:cubicBezTo>
                  <a:cubicBezTo>
                    <a:pt x="1888" y="151"/>
                    <a:pt x="1330" y="390"/>
                    <a:pt x="883" y="788"/>
                  </a:cubicBezTo>
                  <a:cubicBezTo>
                    <a:pt x="503" y="1137"/>
                    <a:pt x="123" y="1671"/>
                    <a:pt x="148" y="2210"/>
                  </a:cubicBezTo>
                  <a:cubicBezTo>
                    <a:pt x="74" y="2731"/>
                    <a:pt x="31" y="3258"/>
                    <a:pt x="13" y="3779"/>
                  </a:cubicBezTo>
                  <a:cubicBezTo>
                    <a:pt x="7" y="3938"/>
                    <a:pt x="7" y="4103"/>
                    <a:pt x="7" y="4263"/>
                  </a:cubicBezTo>
                  <a:cubicBezTo>
                    <a:pt x="7" y="4391"/>
                    <a:pt x="1" y="4532"/>
                    <a:pt x="37" y="4667"/>
                  </a:cubicBezTo>
                  <a:cubicBezTo>
                    <a:pt x="105" y="4888"/>
                    <a:pt x="289" y="4992"/>
                    <a:pt x="509" y="5023"/>
                  </a:cubicBezTo>
                  <a:cubicBezTo>
                    <a:pt x="625" y="5038"/>
                    <a:pt x="743" y="5045"/>
                    <a:pt x="862" y="5045"/>
                  </a:cubicBezTo>
                  <a:cubicBezTo>
                    <a:pt x="1272" y="5045"/>
                    <a:pt x="1691" y="4961"/>
                    <a:pt x="2066" y="4833"/>
                  </a:cubicBezTo>
                  <a:cubicBezTo>
                    <a:pt x="2574" y="4655"/>
                    <a:pt x="3034" y="4385"/>
                    <a:pt x="3432" y="4024"/>
                  </a:cubicBezTo>
                  <a:cubicBezTo>
                    <a:pt x="4198" y="3325"/>
                    <a:pt x="4683" y="2296"/>
                    <a:pt x="4713" y="1254"/>
                  </a:cubicBezTo>
                  <a:cubicBezTo>
                    <a:pt x="4719" y="794"/>
                    <a:pt x="4591" y="310"/>
                    <a:pt x="4125" y="126"/>
                  </a:cubicBezTo>
                  <a:cubicBezTo>
                    <a:pt x="3880" y="28"/>
                    <a:pt x="3598" y="16"/>
                    <a:pt x="3340" y="4"/>
                  </a:cubicBezTo>
                  <a:cubicBezTo>
                    <a:pt x="3282" y="1"/>
                    <a:pt x="3223" y="0"/>
                    <a:pt x="3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8269319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3115" y="0"/>
                  </a:moveTo>
                  <a:cubicBezTo>
                    <a:pt x="2886" y="0"/>
                    <a:pt x="2657" y="19"/>
                    <a:pt x="2427" y="53"/>
                  </a:cubicBezTo>
                  <a:cubicBezTo>
                    <a:pt x="1839" y="151"/>
                    <a:pt x="1281" y="390"/>
                    <a:pt x="834" y="788"/>
                  </a:cubicBezTo>
                  <a:cubicBezTo>
                    <a:pt x="454" y="1137"/>
                    <a:pt x="74" y="1671"/>
                    <a:pt x="99" y="2210"/>
                  </a:cubicBezTo>
                  <a:cubicBezTo>
                    <a:pt x="56" y="2504"/>
                    <a:pt x="25" y="2792"/>
                    <a:pt x="1" y="3086"/>
                  </a:cubicBezTo>
                  <a:cubicBezTo>
                    <a:pt x="38" y="3105"/>
                    <a:pt x="80" y="3123"/>
                    <a:pt x="123" y="3135"/>
                  </a:cubicBezTo>
                  <a:cubicBezTo>
                    <a:pt x="326" y="3221"/>
                    <a:pt x="546" y="3227"/>
                    <a:pt x="767" y="3246"/>
                  </a:cubicBezTo>
                  <a:cubicBezTo>
                    <a:pt x="854" y="3251"/>
                    <a:pt x="942" y="3253"/>
                    <a:pt x="1029" y="3253"/>
                  </a:cubicBezTo>
                  <a:cubicBezTo>
                    <a:pt x="1230" y="3253"/>
                    <a:pt x="1430" y="3242"/>
                    <a:pt x="1631" y="3233"/>
                  </a:cubicBezTo>
                  <a:cubicBezTo>
                    <a:pt x="1913" y="3221"/>
                    <a:pt x="2195" y="3178"/>
                    <a:pt x="2470" y="3117"/>
                  </a:cubicBezTo>
                  <a:cubicBezTo>
                    <a:pt x="2728" y="3062"/>
                    <a:pt x="2967" y="2982"/>
                    <a:pt x="3206" y="2884"/>
                  </a:cubicBezTo>
                  <a:cubicBezTo>
                    <a:pt x="3788" y="2645"/>
                    <a:pt x="4309" y="2222"/>
                    <a:pt x="4621" y="1683"/>
                  </a:cubicBezTo>
                  <a:cubicBezTo>
                    <a:pt x="4646" y="1542"/>
                    <a:pt x="4658" y="1401"/>
                    <a:pt x="4664" y="1254"/>
                  </a:cubicBezTo>
                  <a:cubicBezTo>
                    <a:pt x="4670" y="794"/>
                    <a:pt x="4542" y="310"/>
                    <a:pt x="4076" y="126"/>
                  </a:cubicBezTo>
                  <a:cubicBezTo>
                    <a:pt x="3831" y="28"/>
                    <a:pt x="3549" y="16"/>
                    <a:pt x="3291" y="4"/>
                  </a:cubicBezTo>
                  <a:cubicBezTo>
                    <a:pt x="3233" y="1"/>
                    <a:pt x="3174" y="0"/>
                    <a:pt x="3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8722032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19" y="1401"/>
                    <a:pt x="31" y="1542"/>
                    <a:pt x="50" y="1683"/>
                  </a:cubicBezTo>
                  <a:cubicBezTo>
                    <a:pt x="368" y="2222"/>
                    <a:pt x="883" y="2645"/>
                    <a:pt x="1471" y="2884"/>
                  </a:cubicBezTo>
                  <a:cubicBezTo>
                    <a:pt x="1710" y="2982"/>
                    <a:pt x="1949" y="3062"/>
                    <a:pt x="2201" y="3117"/>
                  </a:cubicBezTo>
                  <a:cubicBezTo>
                    <a:pt x="2476" y="3178"/>
                    <a:pt x="2764" y="3221"/>
                    <a:pt x="3046" y="3233"/>
                  </a:cubicBezTo>
                  <a:cubicBezTo>
                    <a:pt x="3242" y="3242"/>
                    <a:pt x="3445" y="3253"/>
                    <a:pt x="3646" y="3253"/>
                  </a:cubicBezTo>
                  <a:cubicBezTo>
                    <a:pt x="3735" y="3253"/>
                    <a:pt x="3823" y="3251"/>
                    <a:pt x="3910" y="3246"/>
                  </a:cubicBezTo>
                  <a:cubicBezTo>
                    <a:pt x="4125" y="3227"/>
                    <a:pt x="4345" y="3221"/>
                    <a:pt x="4554" y="3135"/>
                  </a:cubicBezTo>
                  <a:cubicBezTo>
                    <a:pt x="4597" y="3123"/>
                    <a:pt x="4633" y="3105"/>
                    <a:pt x="4670" y="3086"/>
                  </a:cubicBezTo>
                  <a:cubicBezTo>
                    <a:pt x="4646" y="2792"/>
                    <a:pt x="4615" y="2504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40"/>
            <p:cNvGrpSpPr/>
            <p:nvPr/>
          </p:nvGrpSpPr>
          <p:grpSpPr>
            <a:xfrm>
              <a:off x="8261518" y="534996"/>
              <a:ext cx="840151" cy="1002533"/>
              <a:chOff x="8261518" y="534996"/>
              <a:chExt cx="840151" cy="1002533"/>
            </a:xfrm>
          </p:grpSpPr>
          <p:grpSp>
            <p:nvGrpSpPr>
              <p:cNvPr id="668" name="Google Shape;668;p40"/>
              <p:cNvGrpSpPr/>
              <p:nvPr/>
            </p:nvGrpSpPr>
            <p:grpSpPr>
              <a:xfrm>
                <a:off x="8593147" y="534996"/>
                <a:ext cx="185318" cy="432568"/>
                <a:chOff x="5557775" y="2617627"/>
                <a:chExt cx="71400" cy="166661"/>
              </a:xfrm>
            </p:grpSpPr>
            <p:sp>
              <p:nvSpPr>
                <p:cNvPr id="669" name="Google Shape;669;p40"/>
                <p:cNvSpPr/>
                <p:nvPr/>
              </p:nvSpPr>
              <p:spPr>
                <a:xfrm>
                  <a:off x="5557775" y="2617627"/>
                  <a:ext cx="71400" cy="166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8" h="5434" extrusionOk="0">
                      <a:moveTo>
                        <a:pt x="1267" y="1"/>
                      </a:moveTo>
                      <a:cubicBezTo>
                        <a:pt x="1067" y="1"/>
                        <a:pt x="863" y="29"/>
                        <a:pt x="674" y="83"/>
                      </a:cubicBezTo>
                      <a:cubicBezTo>
                        <a:pt x="662" y="89"/>
                        <a:pt x="655" y="95"/>
                        <a:pt x="655" y="101"/>
                      </a:cubicBezTo>
                      <a:cubicBezTo>
                        <a:pt x="643" y="101"/>
                        <a:pt x="625" y="113"/>
                        <a:pt x="631" y="132"/>
                      </a:cubicBezTo>
                      <a:cubicBezTo>
                        <a:pt x="655" y="548"/>
                        <a:pt x="717" y="959"/>
                        <a:pt x="741" y="1376"/>
                      </a:cubicBezTo>
                      <a:cubicBezTo>
                        <a:pt x="772" y="1792"/>
                        <a:pt x="796" y="2209"/>
                        <a:pt x="790" y="2626"/>
                      </a:cubicBezTo>
                      <a:cubicBezTo>
                        <a:pt x="784" y="3263"/>
                        <a:pt x="845" y="4238"/>
                        <a:pt x="159" y="4556"/>
                      </a:cubicBezTo>
                      <a:cubicBezTo>
                        <a:pt x="135" y="4562"/>
                        <a:pt x="110" y="4575"/>
                        <a:pt x="86" y="4587"/>
                      </a:cubicBezTo>
                      <a:cubicBezTo>
                        <a:pt x="67" y="4593"/>
                        <a:pt x="49" y="4605"/>
                        <a:pt x="30" y="4611"/>
                      </a:cubicBezTo>
                      <a:cubicBezTo>
                        <a:pt x="6" y="4617"/>
                        <a:pt x="12" y="4648"/>
                        <a:pt x="30" y="4648"/>
                      </a:cubicBezTo>
                      <a:cubicBezTo>
                        <a:pt x="31" y="4648"/>
                        <a:pt x="32" y="4648"/>
                        <a:pt x="33" y="4648"/>
                      </a:cubicBezTo>
                      <a:lnTo>
                        <a:pt x="33" y="4648"/>
                      </a:lnTo>
                      <a:cubicBezTo>
                        <a:pt x="11" y="4689"/>
                        <a:pt x="0" y="4736"/>
                        <a:pt x="12" y="4783"/>
                      </a:cubicBezTo>
                      <a:cubicBezTo>
                        <a:pt x="24" y="4875"/>
                        <a:pt x="67" y="4973"/>
                        <a:pt x="98" y="5065"/>
                      </a:cubicBezTo>
                      <a:cubicBezTo>
                        <a:pt x="122" y="5138"/>
                        <a:pt x="141" y="5236"/>
                        <a:pt x="202" y="5298"/>
                      </a:cubicBezTo>
                      <a:cubicBezTo>
                        <a:pt x="236" y="5330"/>
                        <a:pt x="274" y="5343"/>
                        <a:pt x="315" y="5343"/>
                      </a:cubicBezTo>
                      <a:cubicBezTo>
                        <a:pt x="428" y="5343"/>
                        <a:pt x="557" y="5243"/>
                        <a:pt x="643" y="5193"/>
                      </a:cubicBezTo>
                      <a:cubicBezTo>
                        <a:pt x="778" y="5108"/>
                        <a:pt x="901" y="4991"/>
                        <a:pt x="1005" y="4869"/>
                      </a:cubicBezTo>
                      <a:cubicBezTo>
                        <a:pt x="1035" y="4832"/>
                        <a:pt x="1066" y="4789"/>
                        <a:pt x="1097" y="4752"/>
                      </a:cubicBezTo>
                      <a:cubicBezTo>
                        <a:pt x="1158" y="4850"/>
                        <a:pt x="1238" y="4948"/>
                        <a:pt x="1323" y="5034"/>
                      </a:cubicBezTo>
                      <a:cubicBezTo>
                        <a:pt x="1569" y="5273"/>
                        <a:pt x="1899" y="5402"/>
                        <a:pt x="2236" y="5432"/>
                      </a:cubicBezTo>
                      <a:cubicBezTo>
                        <a:pt x="2239" y="5433"/>
                        <a:pt x="2242" y="5433"/>
                        <a:pt x="2245" y="5433"/>
                      </a:cubicBezTo>
                      <a:cubicBezTo>
                        <a:pt x="2277" y="5433"/>
                        <a:pt x="2298" y="5400"/>
                        <a:pt x="2298" y="5377"/>
                      </a:cubicBezTo>
                      <a:cubicBezTo>
                        <a:pt x="2298" y="5230"/>
                        <a:pt x="2304" y="5089"/>
                        <a:pt x="2304" y="4948"/>
                      </a:cubicBezTo>
                      <a:cubicBezTo>
                        <a:pt x="2304" y="4826"/>
                        <a:pt x="2310" y="4703"/>
                        <a:pt x="2292" y="4581"/>
                      </a:cubicBezTo>
                      <a:cubicBezTo>
                        <a:pt x="2327" y="4545"/>
                        <a:pt x="2306" y="4470"/>
                        <a:pt x="2255" y="4470"/>
                      </a:cubicBezTo>
                      <a:cubicBezTo>
                        <a:pt x="2253" y="4470"/>
                        <a:pt x="2251" y="4470"/>
                        <a:pt x="2249" y="4470"/>
                      </a:cubicBezTo>
                      <a:cubicBezTo>
                        <a:pt x="2223" y="4474"/>
                        <a:pt x="2199" y="4475"/>
                        <a:pt x="2174" y="4475"/>
                      </a:cubicBezTo>
                      <a:cubicBezTo>
                        <a:pt x="1835" y="4475"/>
                        <a:pt x="1607" y="4166"/>
                        <a:pt x="1538" y="3851"/>
                      </a:cubicBezTo>
                      <a:cubicBezTo>
                        <a:pt x="1446" y="3465"/>
                        <a:pt x="1483" y="3030"/>
                        <a:pt x="1495" y="2638"/>
                      </a:cubicBezTo>
                      <a:cubicBezTo>
                        <a:pt x="1507" y="2215"/>
                        <a:pt x="1507" y="1792"/>
                        <a:pt x="1532" y="1370"/>
                      </a:cubicBezTo>
                      <a:cubicBezTo>
                        <a:pt x="1550" y="941"/>
                        <a:pt x="1593" y="512"/>
                        <a:pt x="1593" y="83"/>
                      </a:cubicBezTo>
                      <a:cubicBezTo>
                        <a:pt x="1593" y="77"/>
                        <a:pt x="1587" y="70"/>
                        <a:pt x="1581" y="64"/>
                      </a:cubicBezTo>
                      <a:cubicBezTo>
                        <a:pt x="1587" y="46"/>
                        <a:pt x="1581" y="28"/>
                        <a:pt x="1556" y="21"/>
                      </a:cubicBezTo>
                      <a:cubicBezTo>
                        <a:pt x="1462" y="7"/>
                        <a:pt x="1365" y="1"/>
                        <a:pt x="126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40"/>
                <p:cNvSpPr/>
                <p:nvPr/>
              </p:nvSpPr>
              <p:spPr>
                <a:xfrm>
                  <a:off x="5562253" y="2739878"/>
                  <a:ext cx="62260" cy="43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10" extrusionOk="0">
                      <a:moveTo>
                        <a:pt x="503" y="0"/>
                      </a:moveTo>
                      <a:cubicBezTo>
                        <a:pt x="418" y="252"/>
                        <a:pt x="264" y="454"/>
                        <a:pt x="13" y="570"/>
                      </a:cubicBezTo>
                      <a:cubicBezTo>
                        <a:pt x="7" y="570"/>
                        <a:pt x="7" y="576"/>
                        <a:pt x="1" y="576"/>
                      </a:cubicBezTo>
                      <a:cubicBezTo>
                        <a:pt x="7" y="607"/>
                        <a:pt x="19" y="638"/>
                        <a:pt x="25" y="668"/>
                      </a:cubicBezTo>
                      <a:cubicBezTo>
                        <a:pt x="62" y="846"/>
                        <a:pt x="99" y="1030"/>
                        <a:pt x="142" y="1214"/>
                      </a:cubicBezTo>
                      <a:cubicBezTo>
                        <a:pt x="148" y="1257"/>
                        <a:pt x="160" y="1306"/>
                        <a:pt x="172" y="1355"/>
                      </a:cubicBezTo>
                      <a:cubicBezTo>
                        <a:pt x="283" y="1355"/>
                        <a:pt x="411" y="1257"/>
                        <a:pt x="497" y="1207"/>
                      </a:cubicBezTo>
                      <a:cubicBezTo>
                        <a:pt x="571" y="1158"/>
                        <a:pt x="644" y="1103"/>
                        <a:pt x="712" y="1036"/>
                      </a:cubicBezTo>
                      <a:cubicBezTo>
                        <a:pt x="687" y="809"/>
                        <a:pt x="644" y="582"/>
                        <a:pt x="595" y="362"/>
                      </a:cubicBezTo>
                      <a:cubicBezTo>
                        <a:pt x="577" y="276"/>
                        <a:pt x="552" y="190"/>
                        <a:pt x="534" y="104"/>
                      </a:cubicBezTo>
                      <a:cubicBezTo>
                        <a:pt x="522" y="74"/>
                        <a:pt x="516" y="37"/>
                        <a:pt x="503" y="0"/>
                      </a:cubicBezTo>
                      <a:close/>
                      <a:moveTo>
                        <a:pt x="1441" y="31"/>
                      </a:moveTo>
                      <a:cubicBezTo>
                        <a:pt x="1416" y="104"/>
                        <a:pt x="1398" y="178"/>
                        <a:pt x="1380" y="239"/>
                      </a:cubicBezTo>
                      <a:cubicBezTo>
                        <a:pt x="1294" y="503"/>
                        <a:pt x="1233" y="791"/>
                        <a:pt x="1214" y="1073"/>
                      </a:cubicBezTo>
                      <a:cubicBezTo>
                        <a:pt x="1398" y="1244"/>
                        <a:pt x="1625" y="1355"/>
                        <a:pt x="1870" y="1410"/>
                      </a:cubicBezTo>
                      <a:cubicBezTo>
                        <a:pt x="1882" y="1355"/>
                        <a:pt x="1894" y="1299"/>
                        <a:pt x="1901" y="1244"/>
                      </a:cubicBezTo>
                      <a:cubicBezTo>
                        <a:pt x="1931" y="1048"/>
                        <a:pt x="1968" y="852"/>
                        <a:pt x="1999" y="656"/>
                      </a:cubicBezTo>
                      <a:cubicBezTo>
                        <a:pt x="2011" y="601"/>
                        <a:pt x="2023" y="546"/>
                        <a:pt x="2029" y="491"/>
                      </a:cubicBezTo>
                      <a:cubicBezTo>
                        <a:pt x="1753" y="491"/>
                        <a:pt x="1545" y="282"/>
                        <a:pt x="1441" y="3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71" name="Google Shape;671;p40"/>
              <p:cNvSpPr/>
              <p:nvPr/>
            </p:nvSpPr>
            <p:spPr>
              <a:xfrm>
                <a:off x="8644974" y="555951"/>
                <a:ext cx="74669" cy="25831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245" extrusionOk="0">
                    <a:moveTo>
                      <a:pt x="716" y="0"/>
                    </a:moveTo>
                    <a:cubicBezTo>
                      <a:pt x="628" y="0"/>
                      <a:pt x="541" y="7"/>
                      <a:pt x="454" y="21"/>
                    </a:cubicBezTo>
                    <a:cubicBezTo>
                      <a:pt x="301" y="39"/>
                      <a:pt x="147" y="76"/>
                      <a:pt x="0" y="131"/>
                    </a:cubicBezTo>
                    <a:cubicBezTo>
                      <a:pt x="6" y="162"/>
                      <a:pt x="6" y="193"/>
                      <a:pt x="6" y="223"/>
                    </a:cubicBezTo>
                    <a:cubicBezTo>
                      <a:pt x="178" y="186"/>
                      <a:pt x="350" y="168"/>
                      <a:pt x="527" y="156"/>
                    </a:cubicBezTo>
                    <a:cubicBezTo>
                      <a:pt x="592" y="149"/>
                      <a:pt x="661" y="146"/>
                      <a:pt x="729" y="146"/>
                    </a:cubicBezTo>
                    <a:cubicBezTo>
                      <a:pt x="777" y="146"/>
                      <a:pt x="825" y="147"/>
                      <a:pt x="870" y="150"/>
                    </a:cubicBezTo>
                    <a:cubicBezTo>
                      <a:pt x="889" y="150"/>
                      <a:pt x="907" y="156"/>
                      <a:pt x="938" y="156"/>
                    </a:cubicBezTo>
                    <a:cubicBezTo>
                      <a:pt x="938" y="107"/>
                      <a:pt x="938" y="52"/>
                      <a:pt x="938" y="3"/>
                    </a:cubicBezTo>
                    <a:lnTo>
                      <a:pt x="803" y="3"/>
                    </a:lnTo>
                    <a:cubicBezTo>
                      <a:pt x="774" y="1"/>
                      <a:pt x="745" y="0"/>
                      <a:pt x="716" y="0"/>
                    </a:cubicBezTo>
                    <a:close/>
                    <a:moveTo>
                      <a:pt x="730" y="615"/>
                    </a:moveTo>
                    <a:cubicBezTo>
                      <a:pt x="625" y="615"/>
                      <a:pt x="527" y="621"/>
                      <a:pt x="423" y="646"/>
                    </a:cubicBezTo>
                    <a:lnTo>
                      <a:pt x="429" y="646"/>
                    </a:lnTo>
                    <a:cubicBezTo>
                      <a:pt x="301" y="671"/>
                      <a:pt x="178" y="707"/>
                      <a:pt x="68" y="756"/>
                    </a:cubicBezTo>
                    <a:cubicBezTo>
                      <a:pt x="68" y="787"/>
                      <a:pt x="74" y="818"/>
                      <a:pt x="74" y="842"/>
                    </a:cubicBezTo>
                    <a:cubicBezTo>
                      <a:pt x="190" y="811"/>
                      <a:pt x="313" y="787"/>
                      <a:pt x="435" y="781"/>
                    </a:cubicBezTo>
                    <a:cubicBezTo>
                      <a:pt x="500" y="776"/>
                      <a:pt x="565" y="772"/>
                      <a:pt x="630" y="772"/>
                    </a:cubicBezTo>
                    <a:cubicBezTo>
                      <a:pt x="657" y="772"/>
                      <a:pt x="684" y="773"/>
                      <a:pt x="711" y="775"/>
                    </a:cubicBezTo>
                    <a:cubicBezTo>
                      <a:pt x="772" y="775"/>
                      <a:pt x="834" y="793"/>
                      <a:pt x="901" y="799"/>
                    </a:cubicBezTo>
                    <a:cubicBezTo>
                      <a:pt x="901" y="738"/>
                      <a:pt x="907" y="683"/>
                      <a:pt x="907" y="628"/>
                    </a:cubicBezTo>
                    <a:cubicBezTo>
                      <a:pt x="846" y="615"/>
                      <a:pt x="791" y="615"/>
                      <a:pt x="730" y="615"/>
                    </a:cubicBezTo>
                    <a:close/>
                    <a:moveTo>
                      <a:pt x="785" y="1271"/>
                    </a:moveTo>
                    <a:cubicBezTo>
                      <a:pt x="681" y="1271"/>
                      <a:pt x="570" y="1271"/>
                      <a:pt x="466" y="1283"/>
                    </a:cubicBezTo>
                    <a:cubicBezTo>
                      <a:pt x="362" y="1302"/>
                      <a:pt x="264" y="1332"/>
                      <a:pt x="166" y="1369"/>
                    </a:cubicBezTo>
                    <a:cubicBezTo>
                      <a:pt x="147" y="1381"/>
                      <a:pt x="129" y="1387"/>
                      <a:pt x="111" y="1394"/>
                    </a:cubicBezTo>
                    <a:cubicBezTo>
                      <a:pt x="117" y="1430"/>
                      <a:pt x="117" y="1461"/>
                      <a:pt x="117" y="1498"/>
                    </a:cubicBezTo>
                    <a:cubicBezTo>
                      <a:pt x="154" y="1492"/>
                      <a:pt x="184" y="1479"/>
                      <a:pt x="221" y="1479"/>
                    </a:cubicBezTo>
                    <a:cubicBezTo>
                      <a:pt x="313" y="1467"/>
                      <a:pt x="405" y="1455"/>
                      <a:pt x="503" y="1449"/>
                    </a:cubicBezTo>
                    <a:cubicBezTo>
                      <a:pt x="570" y="1440"/>
                      <a:pt x="637" y="1434"/>
                      <a:pt x="707" y="1434"/>
                    </a:cubicBezTo>
                    <a:cubicBezTo>
                      <a:pt x="733" y="1434"/>
                      <a:pt x="758" y="1435"/>
                      <a:pt x="785" y="1437"/>
                    </a:cubicBezTo>
                    <a:cubicBezTo>
                      <a:pt x="809" y="1437"/>
                      <a:pt x="840" y="1443"/>
                      <a:pt x="870" y="1443"/>
                    </a:cubicBezTo>
                    <a:cubicBezTo>
                      <a:pt x="870" y="1387"/>
                      <a:pt x="870" y="1326"/>
                      <a:pt x="877" y="1271"/>
                    </a:cubicBezTo>
                    <a:close/>
                    <a:moveTo>
                      <a:pt x="548" y="1847"/>
                    </a:moveTo>
                    <a:cubicBezTo>
                      <a:pt x="510" y="1847"/>
                      <a:pt x="473" y="1849"/>
                      <a:pt x="435" y="1853"/>
                    </a:cubicBezTo>
                    <a:cubicBezTo>
                      <a:pt x="343" y="1865"/>
                      <a:pt x="252" y="1884"/>
                      <a:pt x="166" y="1915"/>
                    </a:cubicBezTo>
                    <a:cubicBezTo>
                      <a:pt x="154" y="1921"/>
                      <a:pt x="147" y="1921"/>
                      <a:pt x="135" y="1927"/>
                    </a:cubicBezTo>
                    <a:cubicBezTo>
                      <a:pt x="135" y="1957"/>
                      <a:pt x="135" y="1982"/>
                      <a:pt x="135" y="2013"/>
                    </a:cubicBezTo>
                    <a:cubicBezTo>
                      <a:pt x="154" y="2006"/>
                      <a:pt x="172" y="2000"/>
                      <a:pt x="184" y="2000"/>
                    </a:cubicBezTo>
                    <a:cubicBezTo>
                      <a:pt x="270" y="1976"/>
                      <a:pt x="356" y="1970"/>
                      <a:pt x="448" y="1970"/>
                    </a:cubicBezTo>
                    <a:cubicBezTo>
                      <a:pt x="533" y="1970"/>
                      <a:pt x="619" y="1970"/>
                      <a:pt x="699" y="1988"/>
                    </a:cubicBezTo>
                    <a:cubicBezTo>
                      <a:pt x="754" y="2000"/>
                      <a:pt x="803" y="2019"/>
                      <a:pt x="852" y="2031"/>
                    </a:cubicBezTo>
                    <a:cubicBezTo>
                      <a:pt x="852" y="1982"/>
                      <a:pt x="852" y="1927"/>
                      <a:pt x="858" y="1878"/>
                    </a:cubicBezTo>
                    <a:cubicBezTo>
                      <a:pt x="815" y="1865"/>
                      <a:pt x="766" y="1859"/>
                      <a:pt x="730" y="1859"/>
                    </a:cubicBezTo>
                    <a:cubicBezTo>
                      <a:pt x="669" y="1852"/>
                      <a:pt x="608" y="1847"/>
                      <a:pt x="548" y="1847"/>
                    </a:cubicBezTo>
                    <a:close/>
                    <a:moveTo>
                      <a:pt x="589" y="2474"/>
                    </a:moveTo>
                    <a:cubicBezTo>
                      <a:pt x="549" y="2474"/>
                      <a:pt x="510" y="2476"/>
                      <a:pt x="472" y="2478"/>
                    </a:cubicBezTo>
                    <a:cubicBezTo>
                      <a:pt x="356" y="2491"/>
                      <a:pt x="245" y="2515"/>
                      <a:pt x="141" y="2552"/>
                    </a:cubicBezTo>
                    <a:lnTo>
                      <a:pt x="141" y="2625"/>
                    </a:lnTo>
                    <a:cubicBezTo>
                      <a:pt x="252" y="2601"/>
                      <a:pt x="368" y="2589"/>
                      <a:pt x="484" y="2589"/>
                    </a:cubicBezTo>
                    <a:cubicBezTo>
                      <a:pt x="570" y="2589"/>
                      <a:pt x="656" y="2601"/>
                      <a:pt x="742" y="2613"/>
                    </a:cubicBezTo>
                    <a:cubicBezTo>
                      <a:pt x="772" y="2619"/>
                      <a:pt x="803" y="2625"/>
                      <a:pt x="834" y="2631"/>
                    </a:cubicBezTo>
                    <a:cubicBezTo>
                      <a:pt x="840" y="2582"/>
                      <a:pt x="840" y="2540"/>
                      <a:pt x="840" y="2497"/>
                    </a:cubicBezTo>
                    <a:cubicBezTo>
                      <a:pt x="815" y="2491"/>
                      <a:pt x="785" y="2484"/>
                      <a:pt x="760" y="2484"/>
                    </a:cubicBezTo>
                    <a:cubicBezTo>
                      <a:pt x="703" y="2477"/>
                      <a:pt x="645" y="2474"/>
                      <a:pt x="589" y="2474"/>
                    </a:cubicBezTo>
                    <a:close/>
                    <a:moveTo>
                      <a:pt x="539" y="3086"/>
                    </a:moveTo>
                    <a:cubicBezTo>
                      <a:pt x="511" y="3086"/>
                      <a:pt x="483" y="3087"/>
                      <a:pt x="454" y="3091"/>
                    </a:cubicBezTo>
                    <a:cubicBezTo>
                      <a:pt x="362" y="3097"/>
                      <a:pt x="270" y="3109"/>
                      <a:pt x="178" y="3134"/>
                    </a:cubicBezTo>
                    <a:cubicBezTo>
                      <a:pt x="160" y="3140"/>
                      <a:pt x="141" y="3140"/>
                      <a:pt x="123" y="3146"/>
                    </a:cubicBezTo>
                    <a:cubicBezTo>
                      <a:pt x="117" y="3177"/>
                      <a:pt x="117" y="3208"/>
                      <a:pt x="111" y="3238"/>
                    </a:cubicBezTo>
                    <a:cubicBezTo>
                      <a:pt x="135" y="3238"/>
                      <a:pt x="160" y="3232"/>
                      <a:pt x="184" y="3226"/>
                    </a:cubicBezTo>
                    <a:cubicBezTo>
                      <a:pt x="276" y="3214"/>
                      <a:pt x="362" y="3208"/>
                      <a:pt x="454" y="3208"/>
                    </a:cubicBezTo>
                    <a:cubicBezTo>
                      <a:pt x="546" y="3208"/>
                      <a:pt x="632" y="3208"/>
                      <a:pt x="723" y="3220"/>
                    </a:cubicBezTo>
                    <a:cubicBezTo>
                      <a:pt x="754" y="3226"/>
                      <a:pt x="797" y="3238"/>
                      <a:pt x="840" y="3244"/>
                    </a:cubicBezTo>
                    <a:cubicBezTo>
                      <a:pt x="834" y="3201"/>
                      <a:pt x="834" y="3158"/>
                      <a:pt x="834" y="3109"/>
                    </a:cubicBezTo>
                    <a:cubicBezTo>
                      <a:pt x="797" y="3109"/>
                      <a:pt x="766" y="3103"/>
                      <a:pt x="742" y="3103"/>
                    </a:cubicBezTo>
                    <a:cubicBezTo>
                      <a:pt x="672" y="3095"/>
                      <a:pt x="606" y="3086"/>
                      <a:pt x="539" y="308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40"/>
              <p:cNvSpPr/>
              <p:nvPr/>
            </p:nvSpPr>
            <p:spPr>
              <a:xfrm>
                <a:off x="8261518" y="794682"/>
                <a:ext cx="390383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7467" extrusionOk="0">
                    <a:moveTo>
                      <a:pt x="3883" y="0"/>
                    </a:moveTo>
                    <a:cubicBezTo>
                      <a:pt x="3824" y="0"/>
                      <a:pt x="3765" y="5"/>
                      <a:pt x="3708" y="12"/>
                    </a:cubicBezTo>
                    <a:cubicBezTo>
                      <a:pt x="3040" y="110"/>
                      <a:pt x="2360" y="380"/>
                      <a:pt x="1839" y="815"/>
                    </a:cubicBezTo>
                    <a:cubicBezTo>
                      <a:pt x="1318" y="1244"/>
                      <a:pt x="1000" y="1851"/>
                      <a:pt x="810" y="2488"/>
                    </a:cubicBezTo>
                    <a:cubicBezTo>
                      <a:pt x="601" y="3193"/>
                      <a:pt x="515" y="3934"/>
                      <a:pt x="405" y="4657"/>
                    </a:cubicBezTo>
                    <a:cubicBezTo>
                      <a:pt x="344" y="5074"/>
                      <a:pt x="283" y="5491"/>
                      <a:pt x="221" y="5908"/>
                    </a:cubicBezTo>
                    <a:cubicBezTo>
                      <a:pt x="203" y="6036"/>
                      <a:pt x="1" y="6606"/>
                      <a:pt x="44" y="6784"/>
                    </a:cubicBezTo>
                    <a:cubicBezTo>
                      <a:pt x="105" y="7090"/>
                      <a:pt x="381" y="7299"/>
                      <a:pt x="663" y="7384"/>
                    </a:cubicBezTo>
                    <a:cubicBezTo>
                      <a:pt x="870" y="7448"/>
                      <a:pt x="1091" y="7467"/>
                      <a:pt x="1313" y="7467"/>
                    </a:cubicBezTo>
                    <a:cubicBezTo>
                      <a:pt x="1478" y="7467"/>
                      <a:pt x="1643" y="7456"/>
                      <a:pt x="1802" y="7446"/>
                    </a:cubicBezTo>
                    <a:cubicBezTo>
                      <a:pt x="2176" y="7421"/>
                      <a:pt x="2556" y="7366"/>
                      <a:pt x="2924" y="7262"/>
                    </a:cubicBezTo>
                    <a:cubicBezTo>
                      <a:pt x="3567" y="7072"/>
                      <a:pt x="4303" y="6735"/>
                      <a:pt x="4627" y="6110"/>
                    </a:cubicBezTo>
                    <a:cubicBezTo>
                      <a:pt x="4793" y="5797"/>
                      <a:pt x="4848" y="5436"/>
                      <a:pt x="4872" y="5086"/>
                    </a:cubicBezTo>
                    <a:cubicBezTo>
                      <a:pt x="4897" y="4670"/>
                      <a:pt x="4903" y="4253"/>
                      <a:pt x="4897" y="3836"/>
                    </a:cubicBezTo>
                    <a:cubicBezTo>
                      <a:pt x="4885" y="3009"/>
                      <a:pt x="4823" y="2176"/>
                      <a:pt x="4707" y="1354"/>
                    </a:cubicBezTo>
                    <a:cubicBezTo>
                      <a:pt x="4676" y="1140"/>
                      <a:pt x="4646" y="932"/>
                      <a:pt x="4603" y="717"/>
                    </a:cubicBezTo>
                    <a:cubicBezTo>
                      <a:pt x="4572" y="564"/>
                      <a:pt x="4542" y="405"/>
                      <a:pt x="4456" y="270"/>
                    </a:cubicBezTo>
                    <a:cubicBezTo>
                      <a:pt x="4329" y="66"/>
                      <a:pt x="4107" y="0"/>
                      <a:pt x="38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0"/>
              <p:cNvSpPr/>
              <p:nvPr/>
            </p:nvSpPr>
            <p:spPr>
              <a:xfrm>
                <a:off x="8711763" y="794682"/>
                <a:ext cx="389905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898" h="7467" extrusionOk="0">
                    <a:moveTo>
                      <a:pt x="1018" y="0"/>
                    </a:moveTo>
                    <a:cubicBezTo>
                      <a:pt x="797" y="0"/>
                      <a:pt x="573" y="66"/>
                      <a:pt x="442" y="270"/>
                    </a:cubicBezTo>
                    <a:cubicBezTo>
                      <a:pt x="362" y="405"/>
                      <a:pt x="332" y="564"/>
                      <a:pt x="301" y="717"/>
                    </a:cubicBezTo>
                    <a:cubicBezTo>
                      <a:pt x="258" y="932"/>
                      <a:pt x="221" y="1140"/>
                      <a:pt x="191" y="1354"/>
                    </a:cubicBezTo>
                    <a:cubicBezTo>
                      <a:pt x="81" y="2176"/>
                      <a:pt x="13" y="3009"/>
                      <a:pt x="7" y="3836"/>
                    </a:cubicBezTo>
                    <a:cubicBezTo>
                      <a:pt x="1" y="4253"/>
                      <a:pt x="1" y="4670"/>
                      <a:pt x="31" y="5086"/>
                    </a:cubicBezTo>
                    <a:cubicBezTo>
                      <a:pt x="56" y="5436"/>
                      <a:pt x="105" y="5797"/>
                      <a:pt x="270" y="6110"/>
                    </a:cubicBezTo>
                    <a:cubicBezTo>
                      <a:pt x="595" y="6735"/>
                      <a:pt x="1337" y="7072"/>
                      <a:pt x="1980" y="7262"/>
                    </a:cubicBezTo>
                    <a:cubicBezTo>
                      <a:pt x="2342" y="7366"/>
                      <a:pt x="2722" y="7421"/>
                      <a:pt x="3102" y="7446"/>
                    </a:cubicBezTo>
                    <a:cubicBezTo>
                      <a:pt x="3258" y="7456"/>
                      <a:pt x="3423" y="7467"/>
                      <a:pt x="3588" y="7467"/>
                    </a:cubicBezTo>
                    <a:cubicBezTo>
                      <a:pt x="3811" y="7467"/>
                      <a:pt x="4034" y="7448"/>
                      <a:pt x="4241" y="7384"/>
                    </a:cubicBezTo>
                    <a:cubicBezTo>
                      <a:pt x="4523" y="7299"/>
                      <a:pt x="4793" y="7090"/>
                      <a:pt x="4860" y="6784"/>
                    </a:cubicBezTo>
                    <a:cubicBezTo>
                      <a:pt x="4897" y="6606"/>
                      <a:pt x="4701" y="6036"/>
                      <a:pt x="4683" y="5908"/>
                    </a:cubicBezTo>
                    <a:cubicBezTo>
                      <a:pt x="4621" y="5491"/>
                      <a:pt x="4560" y="5074"/>
                      <a:pt x="4493" y="4657"/>
                    </a:cubicBezTo>
                    <a:cubicBezTo>
                      <a:pt x="4382" y="3934"/>
                      <a:pt x="4297" y="3193"/>
                      <a:pt x="4088" y="2488"/>
                    </a:cubicBezTo>
                    <a:cubicBezTo>
                      <a:pt x="3904" y="1851"/>
                      <a:pt x="3580" y="1244"/>
                      <a:pt x="3065" y="815"/>
                    </a:cubicBezTo>
                    <a:cubicBezTo>
                      <a:pt x="2544" y="380"/>
                      <a:pt x="1858" y="110"/>
                      <a:pt x="1190" y="12"/>
                    </a:cubicBezTo>
                    <a:cubicBezTo>
                      <a:pt x="1134" y="5"/>
                      <a:pt x="1076" y="0"/>
                      <a:pt x="10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4" name="Google Shape;674;p40"/>
              <p:cNvGrpSpPr/>
              <p:nvPr/>
            </p:nvGrpSpPr>
            <p:grpSpPr>
              <a:xfrm>
                <a:off x="8295508" y="863761"/>
                <a:ext cx="771840" cy="673768"/>
                <a:chOff x="5443100" y="2744295"/>
                <a:chExt cx="297376" cy="259591"/>
              </a:xfrm>
            </p:grpSpPr>
            <p:sp>
              <p:nvSpPr>
                <p:cNvPr id="675" name="Google Shape;675;p40"/>
                <p:cNvSpPr/>
                <p:nvPr/>
              </p:nvSpPr>
              <p:spPr>
                <a:xfrm>
                  <a:off x="5450246" y="2744295"/>
                  <a:ext cx="77840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8" h="5121" extrusionOk="0">
                      <a:moveTo>
                        <a:pt x="2012" y="1"/>
                      </a:moveTo>
                      <a:cubicBezTo>
                        <a:pt x="1912" y="1"/>
                        <a:pt x="1810" y="24"/>
                        <a:pt x="1716" y="58"/>
                      </a:cubicBezTo>
                      <a:cubicBezTo>
                        <a:pt x="1355" y="193"/>
                        <a:pt x="1048" y="506"/>
                        <a:pt x="846" y="831"/>
                      </a:cubicBezTo>
                      <a:cubicBezTo>
                        <a:pt x="607" y="1217"/>
                        <a:pt x="472" y="1658"/>
                        <a:pt x="368" y="2099"/>
                      </a:cubicBezTo>
                      <a:cubicBezTo>
                        <a:pt x="252" y="2626"/>
                        <a:pt x="166" y="3165"/>
                        <a:pt x="99" y="3705"/>
                      </a:cubicBezTo>
                      <a:cubicBezTo>
                        <a:pt x="68" y="3944"/>
                        <a:pt x="1" y="4281"/>
                        <a:pt x="50" y="4575"/>
                      </a:cubicBezTo>
                      <a:cubicBezTo>
                        <a:pt x="50" y="4630"/>
                        <a:pt x="68" y="4679"/>
                        <a:pt x="86" y="4728"/>
                      </a:cubicBezTo>
                      <a:cubicBezTo>
                        <a:pt x="135" y="4863"/>
                        <a:pt x="215" y="4979"/>
                        <a:pt x="356" y="5047"/>
                      </a:cubicBezTo>
                      <a:cubicBezTo>
                        <a:pt x="359" y="5050"/>
                        <a:pt x="362" y="5051"/>
                        <a:pt x="365" y="5051"/>
                      </a:cubicBezTo>
                      <a:cubicBezTo>
                        <a:pt x="375" y="5051"/>
                        <a:pt x="385" y="5038"/>
                        <a:pt x="380" y="5028"/>
                      </a:cubicBezTo>
                      <a:lnTo>
                        <a:pt x="380" y="5028"/>
                      </a:lnTo>
                      <a:cubicBezTo>
                        <a:pt x="466" y="5071"/>
                        <a:pt x="552" y="5102"/>
                        <a:pt x="632" y="5114"/>
                      </a:cubicBezTo>
                      <a:cubicBezTo>
                        <a:pt x="666" y="5118"/>
                        <a:pt x="701" y="5120"/>
                        <a:pt x="735" y="5120"/>
                      </a:cubicBezTo>
                      <a:cubicBezTo>
                        <a:pt x="1096" y="5120"/>
                        <a:pt x="1410" y="4890"/>
                        <a:pt x="1600" y="4593"/>
                      </a:cubicBezTo>
                      <a:cubicBezTo>
                        <a:pt x="1845" y="4201"/>
                        <a:pt x="1876" y="3735"/>
                        <a:pt x="1925" y="3288"/>
                      </a:cubicBezTo>
                      <a:cubicBezTo>
                        <a:pt x="1974" y="2798"/>
                        <a:pt x="2066" y="2307"/>
                        <a:pt x="2182" y="1823"/>
                      </a:cubicBezTo>
                      <a:cubicBezTo>
                        <a:pt x="2237" y="1584"/>
                        <a:pt x="2311" y="1352"/>
                        <a:pt x="2384" y="1119"/>
                      </a:cubicBezTo>
                      <a:cubicBezTo>
                        <a:pt x="2452" y="916"/>
                        <a:pt x="2538" y="690"/>
                        <a:pt x="2513" y="469"/>
                      </a:cubicBezTo>
                      <a:lnTo>
                        <a:pt x="2513" y="469"/>
                      </a:lnTo>
                      <a:lnTo>
                        <a:pt x="2513" y="475"/>
                      </a:lnTo>
                      <a:cubicBezTo>
                        <a:pt x="2495" y="291"/>
                        <a:pt x="2403" y="126"/>
                        <a:pt x="2237" y="46"/>
                      </a:cubicBezTo>
                      <a:cubicBezTo>
                        <a:pt x="2165" y="14"/>
                        <a:pt x="2089" y="1"/>
                        <a:pt x="201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40"/>
                <p:cNvSpPr/>
                <p:nvPr/>
              </p:nvSpPr>
              <p:spPr>
                <a:xfrm>
                  <a:off x="5443100" y="2974412"/>
                  <a:ext cx="53396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961" extrusionOk="0">
                      <a:moveTo>
                        <a:pt x="1059" y="1"/>
                      </a:moveTo>
                      <a:cubicBezTo>
                        <a:pt x="1010" y="1"/>
                        <a:pt x="961" y="3"/>
                        <a:pt x="914" y="7"/>
                      </a:cubicBezTo>
                      <a:cubicBezTo>
                        <a:pt x="852" y="7"/>
                        <a:pt x="791" y="7"/>
                        <a:pt x="730" y="19"/>
                      </a:cubicBezTo>
                      <a:cubicBezTo>
                        <a:pt x="528" y="38"/>
                        <a:pt x="332" y="124"/>
                        <a:pt x="191" y="277"/>
                      </a:cubicBezTo>
                      <a:cubicBezTo>
                        <a:pt x="50" y="418"/>
                        <a:pt x="1" y="638"/>
                        <a:pt x="142" y="798"/>
                      </a:cubicBezTo>
                      <a:cubicBezTo>
                        <a:pt x="249" y="918"/>
                        <a:pt x="408" y="961"/>
                        <a:pt x="567" y="961"/>
                      </a:cubicBezTo>
                      <a:cubicBezTo>
                        <a:pt x="626" y="961"/>
                        <a:pt x="686" y="955"/>
                        <a:pt x="742" y="945"/>
                      </a:cubicBezTo>
                      <a:cubicBezTo>
                        <a:pt x="963" y="914"/>
                        <a:pt x="1171" y="853"/>
                        <a:pt x="1367" y="743"/>
                      </a:cubicBezTo>
                      <a:cubicBezTo>
                        <a:pt x="1527" y="651"/>
                        <a:pt x="1741" y="510"/>
                        <a:pt x="1716" y="295"/>
                      </a:cubicBezTo>
                      <a:cubicBezTo>
                        <a:pt x="1692" y="99"/>
                        <a:pt x="1490" y="44"/>
                        <a:pt x="1324" y="19"/>
                      </a:cubicBezTo>
                      <a:cubicBezTo>
                        <a:pt x="1237" y="8"/>
                        <a:pt x="1148" y="1"/>
                        <a:pt x="10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40"/>
                <p:cNvSpPr/>
                <p:nvPr/>
              </p:nvSpPr>
              <p:spPr>
                <a:xfrm>
                  <a:off x="5655673" y="2744295"/>
                  <a:ext cx="77656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5121" extrusionOk="0">
                      <a:moveTo>
                        <a:pt x="523" y="1"/>
                      </a:moveTo>
                      <a:cubicBezTo>
                        <a:pt x="446" y="1"/>
                        <a:pt x="370" y="14"/>
                        <a:pt x="301" y="46"/>
                      </a:cubicBezTo>
                      <a:cubicBezTo>
                        <a:pt x="129" y="126"/>
                        <a:pt x="43" y="291"/>
                        <a:pt x="25" y="475"/>
                      </a:cubicBezTo>
                      <a:lnTo>
                        <a:pt x="25" y="469"/>
                      </a:lnTo>
                      <a:lnTo>
                        <a:pt x="25" y="469"/>
                      </a:lnTo>
                      <a:cubicBezTo>
                        <a:pt x="0" y="690"/>
                        <a:pt x="86" y="916"/>
                        <a:pt x="148" y="1119"/>
                      </a:cubicBezTo>
                      <a:cubicBezTo>
                        <a:pt x="227" y="1352"/>
                        <a:pt x="295" y="1584"/>
                        <a:pt x="350" y="1823"/>
                      </a:cubicBezTo>
                      <a:cubicBezTo>
                        <a:pt x="466" y="2307"/>
                        <a:pt x="558" y="2798"/>
                        <a:pt x="613" y="3288"/>
                      </a:cubicBezTo>
                      <a:cubicBezTo>
                        <a:pt x="656" y="3735"/>
                        <a:pt x="693" y="4201"/>
                        <a:pt x="938" y="4593"/>
                      </a:cubicBezTo>
                      <a:cubicBezTo>
                        <a:pt x="1128" y="4890"/>
                        <a:pt x="1437" y="5120"/>
                        <a:pt x="1797" y="5120"/>
                      </a:cubicBezTo>
                      <a:cubicBezTo>
                        <a:pt x="1831" y="5120"/>
                        <a:pt x="1865" y="5118"/>
                        <a:pt x="1900" y="5114"/>
                      </a:cubicBezTo>
                      <a:cubicBezTo>
                        <a:pt x="1986" y="5102"/>
                        <a:pt x="2072" y="5071"/>
                        <a:pt x="2151" y="5028"/>
                      </a:cubicBezTo>
                      <a:cubicBezTo>
                        <a:pt x="2151" y="5038"/>
                        <a:pt x="2159" y="5051"/>
                        <a:pt x="2170" y="5051"/>
                      </a:cubicBezTo>
                      <a:cubicBezTo>
                        <a:pt x="2174" y="5051"/>
                        <a:pt x="2178" y="5050"/>
                        <a:pt x="2182" y="5047"/>
                      </a:cubicBezTo>
                      <a:cubicBezTo>
                        <a:pt x="2317" y="4979"/>
                        <a:pt x="2397" y="4863"/>
                        <a:pt x="2446" y="4728"/>
                      </a:cubicBezTo>
                      <a:cubicBezTo>
                        <a:pt x="2470" y="4679"/>
                        <a:pt x="2482" y="4630"/>
                        <a:pt x="2482" y="4575"/>
                      </a:cubicBezTo>
                      <a:cubicBezTo>
                        <a:pt x="2531" y="4281"/>
                        <a:pt x="2470" y="3944"/>
                        <a:pt x="2439" y="3705"/>
                      </a:cubicBezTo>
                      <a:cubicBezTo>
                        <a:pt x="2366" y="3165"/>
                        <a:pt x="2286" y="2626"/>
                        <a:pt x="2164" y="2099"/>
                      </a:cubicBezTo>
                      <a:cubicBezTo>
                        <a:pt x="2066" y="1658"/>
                        <a:pt x="1931" y="1217"/>
                        <a:pt x="1692" y="831"/>
                      </a:cubicBezTo>
                      <a:cubicBezTo>
                        <a:pt x="1483" y="506"/>
                        <a:pt x="1183" y="193"/>
                        <a:pt x="815" y="58"/>
                      </a:cubicBezTo>
                      <a:cubicBezTo>
                        <a:pt x="725" y="24"/>
                        <a:pt x="623" y="1"/>
                        <a:pt x="5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40"/>
                <p:cNvSpPr/>
                <p:nvPr/>
              </p:nvSpPr>
              <p:spPr>
                <a:xfrm>
                  <a:off x="5687233" y="2974412"/>
                  <a:ext cx="53243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" h="961" extrusionOk="0">
                      <a:moveTo>
                        <a:pt x="677" y="1"/>
                      </a:moveTo>
                      <a:cubicBezTo>
                        <a:pt x="588" y="1"/>
                        <a:pt x="499" y="8"/>
                        <a:pt x="412" y="19"/>
                      </a:cubicBezTo>
                      <a:cubicBezTo>
                        <a:pt x="246" y="44"/>
                        <a:pt x="50" y="99"/>
                        <a:pt x="25" y="295"/>
                      </a:cubicBezTo>
                      <a:cubicBezTo>
                        <a:pt x="1" y="510"/>
                        <a:pt x="209" y="651"/>
                        <a:pt x="369" y="743"/>
                      </a:cubicBezTo>
                      <a:cubicBezTo>
                        <a:pt x="565" y="853"/>
                        <a:pt x="779" y="914"/>
                        <a:pt x="1000" y="945"/>
                      </a:cubicBezTo>
                      <a:cubicBezTo>
                        <a:pt x="1055" y="955"/>
                        <a:pt x="1113" y="961"/>
                        <a:pt x="1171" y="961"/>
                      </a:cubicBezTo>
                      <a:cubicBezTo>
                        <a:pt x="1328" y="961"/>
                        <a:pt x="1487" y="918"/>
                        <a:pt x="1594" y="798"/>
                      </a:cubicBezTo>
                      <a:cubicBezTo>
                        <a:pt x="1735" y="638"/>
                        <a:pt x="1686" y="418"/>
                        <a:pt x="1551" y="277"/>
                      </a:cubicBezTo>
                      <a:cubicBezTo>
                        <a:pt x="1410" y="124"/>
                        <a:pt x="1214" y="38"/>
                        <a:pt x="1012" y="19"/>
                      </a:cubicBezTo>
                      <a:cubicBezTo>
                        <a:pt x="951" y="7"/>
                        <a:pt x="890" y="7"/>
                        <a:pt x="822" y="7"/>
                      </a:cubicBezTo>
                      <a:cubicBezTo>
                        <a:pt x="774" y="3"/>
                        <a:pt x="726" y="1"/>
                        <a:pt x="67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9" name="Google Shape;679;p40"/>
              <p:cNvGrpSpPr/>
              <p:nvPr/>
            </p:nvGrpSpPr>
            <p:grpSpPr>
              <a:xfrm>
                <a:off x="8399665" y="898627"/>
                <a:ext cx="563517" cy="634046"/>
                <a:chOff x="5116451" y="2757728"/>
                <a:chExt cx="217113" cy="244287"/>
              </a:xfrm>
            </p:grpSpPr>
            <p:sp>
              <p:nvSpPr>
                <p:cNvPr id="680" name="Google Shape;680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40"/>
                <p:cNvSpPr/>
                <p:nvPr/>
              </p:nvSpPr>
              <p:spPr>
                <a:xfrm>
                  <a:off x="5117555" y="2757728"/>
                  <a:ext cx="214690" cy="53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0" h="1729" extrusionOk="0">
                      <a:moveTo>
                        <a:pt x="3500" y="0"/>
                      </a:moveTo>
                      <a:cubicBezTo>
                        <a:pt x="3488" y="0"/>
                        <a:pt x="3040" y="454"/>
                        <a:pt x="2832" y="625"/>
                      </a:cubicBezTo>
                      <a:cubicBezTo>
                        <a:pt x="2593" y="822"/>
                        <a:pt x="2311" y="981"/>
                        <a:pt x="2023" y="1091"/>
                      </a:cubicBezTo>
                      <a:cubicBezTo>
                        <a:pt x="1705" y="1220"/>
                        <a:pt x="1374" y="1287"/>
                        <a:pt x="1037" y="1300"/>
                      </a:cubicBezTo>
                      <a:cubicBezTo>
                        <a:pt x="966" y="1302"/>
                        <a:pt x="897" y="1304"/>
                        <a:pt x="828" y="1304"/>
                      </a:cubicBezTo>
                      <a:cubicBezTo>
                        <a:pt x="731" y="1304"/>
                        <a:pt x="635" y="1301"/>
                        <a:pt x="534" y="1293"/>
                      </a:cubicBezTo>
                      <a:cubicBezTo>
                        <a:pt x="424" y="1284"/>
                        <a:pt x="294" y="1248"/>
                        <a:pt x="174" y="1248"/>
                      </a:cubicBezTo>
                      <a:cubicBezTo>
                        <a:pt x="133" y="1248"/>
                        <a:pt x="93" y="1252"/>
                        <a:pt x="56" y="1263"/>
                      </a:cubicBezTo>
                      <a:cubicBezTo>
                        <a:pt x="32" y="1275"/>
                        <a:pt x="19" y="1300"/>
                        <a:pt x="25" y="1324"/>
                      </a:cubicBezTo>
                      <a:cubicBezTo>
                        <a:pt x="7" y="1459"/>
                        <a:pt x="1" y="1594"/>
                        <a:pt x="7" y="1729"/>
                      </a:cubicBezTo>
                      <a:cubicBezTo>
                        <a:pt x="13" y="1649"/>
                        <a:pt x="13" y="1569"/>
                        <a:pt x="25" y="1490"/>
                      </a:cubicBezTo>
                      <a:cubicBezTo>
                        <a:pt x="19" y="1465"/>
                        <a:pt x="32" y="1434"/>
                        <a:pt x="56" y="1428"/>
                      </a:cubicBezTo>
                      <a:cubicBezTo>
                        <a:pt x="93" y="1417"/>
                        <a:pt x="133" y="1413"/>
                        <a:pt x="174" y="1413"/>
                      </a:cubicBezTo>
                      <a:cubicBezTo>
                        <a:pt x="294" y="1413"/>
                        <a:pt x="424" y="1450"/>
                        <a:pt x="534" y="1459"/>
                      </a:cubicBezTo>
                      <a:cubicBezTo>
                        <a:pt x="635" y="1466"/>
                        <a:pt x="731" y="1469"/>
                        <a:pt x="828" y="1469"/>
                      </a:cubicBezTo>
                      <a:cubicBezTo>
                        <a:pt x="897" y="1469"/>
                        <a:pt x="966" y="1468"/>
                        <a:pt x="1037" y="1465"/>
                      </a:cubicBezTo>
                      <a:cubicBezTo>
                        <a:pt x="1374" y="1453"/>
                        <a:pt x="1705" y="1385"/>
                        <a:pt x="2023" y="1257"/>
                      </a:cubicBezTo>
                      <a:cubicBezTo>
                        <a:pt x="2311" y="1146"/>
                        <a:pt x="2593" y="987"/>
                        <a:pt x="2832" y="791"/>
                      </a:cubicBezTo>
                      <a:cubicBezTo>
                        <a:pt x="3040" y="619"/>
                        <a:pt x="3488" y="166"/>
                        <a:pt x="3500" y="166"/>
                      </a:cubicBezTo>
                      <a:cubicBezTo>
                        <a:pt x="3512" y="166"/>
                        <a:pt x="3960" y="619"/>
                        <a:pt x="4168" y="791"/>
                      </a:cubicBezTo>
                      <a:cubicBezTo>
                        <a:pt x="4407" y="987"/>
                        <a:pt x="4695" y="1146"/>
                        <a:pt x="4977" y="1257"/>
                      </a:cubicBezTo>
                      <a:cubicBezTo>
                        <a:pt x="5296" y="1385"/>
                        <a:pt x="5626" y="1453"/>
                        <a:pt x="5964" y="1465"/>
                      </a:cubicBezTo>
                      <a:cubicBezTo>
                        <a:pt x="6035" y="1468"/>
                        <a:pt x="6105" y="1469"/>
                        <a:pt x="6174" y="1469"/>
                      </a:cubicBezTo>
                      <a:cubicBezTo>
                        <a:pt x="6272" y="1469"/>
                        <a:pt x="6369" y="1466"/>
                        <a:pt x="6466" y="1459"/>
                      </a:cubicBezTo>
                      <a:cubicBezTo>
                        <a:pt x="6576" y="1450"/>
                        <a:pt x="6706" y="1413"/>
                        <a:pt x="6827" y="1413"/>
                      </a:cubicBezTo>
                      <a:cubicBezTo>
                        <a:pt x="6867" y="1413"/>
                        <a:pt x="6907" y="1417"/>
                        <a:pt x="6944" y="1428"/>
                      </a:cubicBezTo>
                      <a:cubicBezTo>
                        <a:pt x="6969" y="1441"/>
                        <a:pt x="6981" y="1465"/>
                        <a:pt x="6975" y="1490"/>
                      </a:cubicBezTo>
                      <a:cubicBezTo>
                        <a:pt x="6987" y="1569"/>
                        <a:pt x="6993" y="1649"/>
                        <a:pt x="6993" y="1729"/>
                      </a:cubicBezTo>
                      <a:cubicBezTo>
                        <a:pt x="6999" y="1594"/>
                        <a:pt x="6993" y="1453"/>
                        <a:pt x="6975" y="1324"/>
                      </a:cubicBezTo>
                      <a:cubicBezTo>
                        <a:pt x="6981" y="1300"/>
                        <a:pt x="6969" y="1269"/>
                        <a:pt x="6944" y="1263"/>
                      </a:cubicBezTo>
                      <a:cubicBezTo>
                        <a:pt x="6907" y="1252"/>
                        <a:pt x="6867" y="1248"/>
                        <a:pt x="6827" y="1248"/>
                      </a:cubicBezTo>
                      <a:cubicBezTo>
                        <a:pt x="6706" y="1248"/>
                        <a:pt x="6576" y="1284"/>
                        <a:pt x="6466" y="1293"/>
                      </a:cubicBezTo>
                      <a:cubicBezTo>
                        <a:pt x="6369" y="1301"/>
                        <a:pt x="6272" y="1304"/>
                        <a:pt x="6174" y="1304"/>
                      </a:cubicBezTo>
                      <a:cubicBezTo>
                        <a:pt x="6105" y="1304"/>
                        <a:pt x="6035" y="1302"/>
                        <a:pt x="5964" y="1300"/>
                      </a:cubicBezTo>
                      <a:cubicBezTo>
                        <a:pt x="5626" y="1287"/>
                        <a:pt x="5296" y="1220"/>
                        <a:pt x="4977" y="1091"/>
                      </a:cubicBezTo>
                      <a:cubicBezTo>
                        <a:pt x="4689" y="981"/>
                        <a:pt x="4407" y="822"/>
                        <a:pt x="4168" y="625"/>
                      </a:cubicBezTo>
                      <a:cubicBezTo>
                        <a:pt x="3960" y="454"/>
                        <a:pt x="3512" y="0"/>
                        <a:pt x="35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40"/>
                <p:cNvSpPr/>
                <p:nvPr/>
              </p:nvSpPr>
              <p:spPr>
                <a:xfrm>
                  <a:off x="5140496" y="2793581"/>
                  <a:ext cx="168256" cy="188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6" h="6161" extrusionOk="0">
                      <a:moveTo>
                        <a:pt x="2903" y="0"/>
                      </a:moveTo>
                      <a:cubicBezTo>
                        <a:pt x="2900" y="0"/>
                        <a:pt x="2896" y="1"/>
                        <a:pt x="2893" y="2"/>
                      </a:cubicBezTo>
                      <a:cubicBezTo>
                        <a:pt x="2813" y="45"/>
                        <a:pt x="2764" y="124"/>
                        <a:pt x="2697" y="186"/>
                      </a:cubicBezTo>
                      <a:cubicBezTo>
                        <a:pt x="2617" y="272"/>
                        <a:pt x="2525" y="333"/>
                        <a:pt x="2421" y="388"/>
                      </a:cubicBezTo>
                      <a:cubicBezTo>
                        <a:pt x="2213" y="492"/>
                        <a:pt x="1986" y="560"/>
                        <a:pt x="1759" y="609"/>
                      </a:cubicBezTo>
                      <a:cubicBezTo>
                        <a:pt x="1477" y="670"/>
                        <a:pt x="1196" y="719"/>
                        <a:pt x="908" y="737"/>
                      </a:cubicBezTo>
                      <a:cubicBezTo>
                        <a:pt x="638" y="762"/>
                        <a:pt x="356" y="756"/>
                        <a:pt x="86" y="799"/>
                      </a:cubicBezTo>
                      <a:cubicBezTo>
                        <a:pt x="83" y="797"/>
                        <a:pt x="80" y="796"/>
                        <a:pt x="76" y="796"/>
                      </a:cubicBezTo>
                      <a:cubicBezTo>
                        <a:pt x="64" y="796"/>
                        <a:pt x="48" y="804"/>
                        <a:pt x="43" y="823"/>
                      </a:cubicBezTo>
                      <a:cubicBezTo>
                        <a:pt x="1" y="1007"/>
                        <a:pt x="62" y="1240"/>
                        <a:pt x="86" y="1430"/>
                      </a:cubicBezTo>
                      <a:cubicBezTo>
                        <a:pt x="117" y="1656"/>
                        <a:pt x="154" y="1883"/>
                        <a:pt x="197" y="2110"/>
                      </a:cubicBezTo>
                      <a:cubicBezTo>
                        <a:pt x="276" y="2551"/>
                        <a:pt x="393" y="2992"/>
                        <a:pt x="552" y="3409"/>
                      </a:cubicBezTo>
                      <a:cubicBezTo>
                        <a:pt x="822" y="4151"/>
                        <a:pt x="1208" y="4849"/>
                        <a:pt x="1753" y="5419"/>
                      </a:cubicBezTo>
                      <a:cubicBezTo>
                        <a:pt x="1986" y="5658"/>
                        <a:pt x="2256" y="5903"/>
                        <a:pt x="2550" y="6069"/>
                      </a:cubicBezTo>
                      <a:cubicBezTo>
                        <a:pt x="2593" y="6112"/>
                        <a:pt x="2660" y="6142"/>
                        <a:pt x="2728" y="6154"/>
                      </a:cubicBezTo>
                      <a:lnTo>
                        <a:pt x="2734" y="6154"/>
                      </a:lnTo>
                      <a:cubicBezTo>
                        <a:pt x="2740" y="6154"/>
                        <a:pt x="2740" y="6154"/>
                        <a:pt x="2746" y="6161"/>
                      </a:cubicBezTo>
                      <a:cubicBezTo>
                        <a:pt x="2758" y="6161"/>
                        <a:pt x="2764" y="6161"/>
                        <a:pt x="2764" y="6154"/>
                      </a:cubicBezTo>
                      <a:cubicBezTo>
                        <a:pt x="2769" y="6155"/>
                        <a:pt x="2773" y="6155"/>
                        <a:pt x="2777" y="6155"/>
                      </a:cubicBezTo>
                      <a:cubicBezTo>
                        <a:pt x="2955" y="6155"/>
                        <a:pt x="3105" y="6029"/>
                        <a:pt x="3242" y="5928"/>
                      </a:cubicBezTo>
                      <a:cubicBezTo>
                        <a:pt x="3561" y="5689"/>
                        <a:pt x="3861" y="5431"/>
                        <a:pt x="4094" y="5100"/>
                      </a:cubicBezTo>
                      <a:cubicBezTo>
                        <a:pt x="4345" y="4733"/>
                        <a:pt x="4566" y="4261"/>
                        <a:pt x="4725" y="3844"/>
                      </a:cubicBezTo>
                      <a:cubicBezTo>
                        <a:pt x="4903" y="3403"/>
                        <a:pt x="5019" y="2980"/>
                        <a:pt x="5173" y="2533"/>
                      </a:cubicBezTo>
                      <a:cubicBezTo>
                        <a:pt x="5258" y="2269"/>
                        <a:pt x="5295" y="2012"/>
                        <a:pt x="5363" y="1742"/>
                      </a:cubicBezTo>
                      <a:cubicBezTo>
                        <a:pt x="5430" y="1491"/>
                        <a:pt x="5485" y="1234"/>
                        <a:pt x="5467" y="970"/>
                      </a:cubicBezTo>
                      <a:cubicBezTo>
                        <a:pt x="5485" y="939"/>
                        <a:pt x="5461" y="890"/>
                        <a:pt x="5424" y="890"/>
                      </a:cubicBezTo>
                      <a:lnTo>
                        <a:pt x="5424" y="884"/>
                      </a:lnTo>
                      <a:cubicBezTo>
                        <a:pt x="5388" y="881"/>
                        <a:pt x="5351" y="880"/>
                        <a:pt x="5314" y="880"/>
                      </a:cubicBezTo>
                      <a:cubicBezTo>
                        <a:pt x="5175" y="880"/>
                        <a:pt x="5034" y="897"/>
                        <a:pt x="4894" y="897"/>
                      </a:cubicBezTo>
                      <a:cubicBezTo>
                        <a:pt x="4848" y="897"/>
                        <a:pt x="4802" y="896"/>
                        <a:pt x="4756" y="890"/>
                      </a:cubicBezTo>
                      <a:cubicBezTo>
                        <a:pt x="4529" y="866"/>
                        <a:pt x="4309" y="829"/>
                        <a:pt x="4094" y="756"/>
                      </a:cubicBezTo>
                      <a:cubicBezTo>
                        <a:pt x="3880" y="682"/>
                        <a:pt x="3690" y="578"/>
                        <a:pt x="3494" y="468"/>
                      </a:cubicBezTo>
                      <a:cubicBezTo>
                        <a:pt x="3291" y="351"/>
                        <a:pt x="3132" y="186"/>
                        <a:pt x="2948" y="39"/>
                      </a:cubicBezTo>
                      <a:cubicBezTo>
                        <a:pt x="2942" y="39"/>
                        <a:pt x="2942" y="33"/>
                        <a:pt x="2936" y="33"/>
                      </a:cubicBezTo>
                      <a:lnTo>
                        <a:pt x="2936" y="26"/>
                      </a:lnTo>
                      <a:cubicBezTo>
                        <a:pt x="2936" y="11"/>
                        <a:pt x="2919" y="0"/>
                        <a:pt x="29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40"/>
                <p:cNvSpPr/>
                <p:nvPr/>
              </p:nvSpPr>
              <p:spPr>
                <a:xfrm>
                  <a:off x="5184109" y="2838819"/>
                  <a:ext cx="84803" cy="84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5" h="2751" extrusionOk="0">
                      <a:moveTo>
                        <a:pt x="1641" y="0"/>
                      </a:moveTo>
                      <a:cubicBezTo>
                        <a:pt x="1402" y="0"/>
                        <a:pt x="1167" y="20"/>
                        <a:pt x="932" y="59"/>
                      </a:cubicBezTo>
                      <a:cubicBezTo>
                        <a:pt x="907" y="59"/>
                        <a:pt x="889" y="90"/>
                        <a:pt x="889" y="114"/>
                      </a:cubicBezTo>
                      <a:cubicBezTo>
                        <a:pt x="883" y="365"/>
                        <a:pt x="883" y="617"/>
                        <a:pt x="877" y="868"/>
                      </a:cubicBezTo>
                      <a:cubicBezTo>
                        <a:pt x="607" y="868"/>
                        <a:pt x="337" y="874"/>
                        <a:pt x="68" y="886"/>
                      </a:cubicBezTo>
                      <a:cubicBezTo>
                        <a:pt x="37" y="886"/>
                        <a:pt x="13" y="911"/>
                        <a:pt x="13" y="941"/>
                      </a:cubicBezTo>
                      <a:cubicBezTo>
                        <a:pt x="0" y="1242"/>
                        <a:pt x="19" y="1536"/>
                        <a:pt x="62" y="1830"/>
                      </a:cubicBezTo>
                      <a:cubicBezTo>
                        <a:pt x="68" y="1854"/>
                        <a:pt x="98" y="1873"/>
                        <a:pt x="117" y="1873"/>
                      </a:cubicBezTo>
                      <a:cubicBezTo>
                        <a:pt x="374" y="1873"/>
                        <a:pt x="625" y="1879"/>
                        <a:pt x="877" y="1885"/>
                      </a:cubicBezTo>
                      <a:cubicBezTo>
                        <a:pt x="883" y="2118"/>
                        <a:pt x="889" y="2357"/>
                        <a:pt x="901" y="2590"/>
                      </a:cubicBezTo>
                      <a:cubicBezTo>
                        <a:pt x="901" y="2614"/>
                        <a:pt x="901" y="2645"/>
                        <a:pt x="895" y="2669"/>
                      </a:cubicBezTo>
                      <a:cubicBezTo>
                        <a:pt x="895" y="2700"/>
                        <a:pt x="926" y="2725"/>
                        <a:pt x="950" y="2725"/>
                      </a:cubicBezTo>
                      <a:cubicBezTo>
                        <a:pt x="1057" y="2722"/>
                        <a:pt x="1162" y="2720"/>
                        <a:pt x="1268" y="2720"/>
                      </a:cubicBezTo>
                      <a:cubicBezTo>
                        <a:pt x="1441" y="2720"/>
                        <a:pt x="1614" y="2726"/>
                        <a:pt x="1790" y="2749"/>
                      </a:cubicBezTo>
                      <a:cubicBezTo>
                        <a:pt x="1795" y="2750"/>
                        <a:pt x="1800" y="2750"/>
                        <a:pt x="1805" y="2750"/>
                      </a:cubicBezTo>
                      <a:cubicBezTo>
                        <a:pt x="1841" y="2750"/>
                        <a:pt x="1869" y="2731"/>
                        <a:pt x="1869" y="2694"/>
                      </a:cubicBezTo>
                      <a:cubicBezTo>
                        <a:pt x="1875" y="2424"/>
                        <a:pt x="1882" y="2155"/>
                        <a:pt x="1888" y="1885"/>
                      </a:cubicBezTo>
                      <a:cubicBezTo>
                        <a:pt x="2127" y="1879"/>
                        <a:pt x="2360" y="1873"/>
                        <a:pt x="2592" y="1854"/>
                      </a:cubicBezTo>
                      <a:cubicBezTo>
                        <a:pt x="2623" y="1861"/>
                        <a:pt x="2648" y="1861"/>
                        <a:pt x="2678" y="1861"/>
                      </a:cubicBezTo>
                      <a:cubicBezTo>
                        <a:pt x="2680" y="1861"/>
                        <a:pt x="2683" y="1861"/>
                        <a:pt x="2685" y="1861"/>
                      </a:cubicBezTo>
                      <a:cubicBezTo>
                        <a:pt x="2708" y="1861"/>
                        <a:pt x="2733" y="1833"/>
                        <a:pt x="2733" y="1805"/>
                      </a:cubicBezTo>
                      <a:cubicBezTo>
                        <a:pt x="2727" y="1523"/>
                        <a:pt x="2715" y="1248"/>
                        <a:pt x="2758" y="966"/>
                      </a:cubicBezTo>
                      <a:cubicBezTo>
                        <a:pt x="2764" y="929"/>
                        <a:pt x="2746" y="892"/>
                        <a:pt x="2703" y="892"/>
                      </a:cubicBezTo>
                      <a:cubicBezTo>
                        <a:pt x="2433" y="880"/>
                        <a:pt x="2163" y="874"/>
                        <a:pt x="1894" y="868"/>
                      </a:cubicBezTo>
                      <a:cubicBezTo>
                        <a:pt x="1888" y="598"/>
                        <a:pt x="1882" y="329"/>
                        <a:pt x="1875" y="59"/>
                      </a:cubicBezTo>
                      <a:cubicBezTo>
                        <a:pt x="1875" y="28"/>
                        <a:pt x="1851" y="4"/>
                        <a:pt x="1820" y="4"/>
                      </a:cubicBezTo>
                      <a:cubicBezTo>
                        <a:pt x="1760" y="1"/>
                        <a:pt x="1700" y="0"/>
                        <a:pt x="16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rgbClr val="F4CD69">
                    <a:alpha val="402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78000" y="1308100"/>
            <a:ext cx="5810250" cy="3373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ght Arrow 1"/>
          <p:cNvSpPr/>
          <p:nvPr/>
        </p:nvSpPr>
        <p:spPr>
          <a:xfrm>
            <a:off x="5981700" y="4403725"/>
            <a:ext cx="850900" cy="234950"/>
          </a:xfrm>
          <a:prstGeom prst="rightArrow">
            <a:avLst>
              <a:gd name="adj1" fmla="val 50000"/>
              <a:gd name="adj2" fmla="val 12027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6794500" y="4373357"/>
            <a:ext cx="927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Poppins" charset="0"/>
                <a:cs typeface="Poppins" charset="0"/>
              </a:rPr>
              <a:t>Output</a:t>
            </a:r>
            <a:endParaRPr lang="en-IN" b="1" dirty="0">
              <a:latin typeface="Poppins" charset="0"/>
              <a:cs typeface="Poppi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28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94165" y="293680"/>
            <a:ext cx="7704000" cy="673200"/>
          </a:xfrm>
        </p:spPr>
        <p:txBody>
          <a:bodyPr/>
          <a:lstStyle/>
          <a:p>
            <a:r>
              <a:rPr lang="en-US" dirty="0"/>
              <a:t>Train &amp;Test</a:t>
            </a:r>
            <a:endParaRPr lang="en-IN" dirty="0"/>
          </a:p>
        </p:txBody>
      </p:sp>
      <p:grpSp>
        <p:nvGrpSpPr>
          <p:cNvPr id="12" name="Google Shape;662;p40"/>
          <p:cNvGrpSpPr/>
          <p:nvPr/>
        </p:nvGrpSpPr>
        <p:grpSpPr>
          <a:xfrm>
            <a:off x="509127" y="94008"/>
            <a:ext cx="840151" cy="1029286"/>
            <a:chOff x="8261518" y="534996"/>
            <a:chExt cx="840151" cy="1029286"/>
          </a:xfrm>
        </p:grpSpPr>
        <p:sp>
          <p:nvSpPr>
            <p:cNvPr id="13" name="Google Shape;663;p40"/>
            <p:cNvSpPr/>
            <p:nvPr/>
          </p:nvSpPr>
          <p:spPr>
            <a:xfrm>
              <a:off x="8722032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37" y="2296"/>
                    <a:pt x="521" y="3325"/>
                    <a:pt x="1294" y="4024"/>
                  </a:cubicBezTo>
                  <a:cubicBezTo>
                    <a:pt x="1686" y="4385"/>
                    <a:pt x="2151" y="4655"/>
                    <a:pt x="2654" y="4833"/>
                  </a:cubicBezTo>
                  <a:cubicBezTo>
                    <a:pt x="3029" y="4961"/>
                    <a:pt x="3452" y="5045"/>
                    <a:pt x="3860" y="5045"/>
                  </a:cubicBezTo>
                  <a:cubicBezTo>
                    <a:pt x="3979" y="5045"/>
                    <a:pt x="4096" y="5038"/>
                    <a:pt x="4211" y="5023"/>
                  </a:cubicBezTo>
                  <a:cubicBezTo>
                    <a:pt x="4431" y="4992"/>
                    <a:pt x="4621" y="4888"/>
                    <a:pt x="4682" y="4667"/>
                  </a:cubicBezTo>
                  <a:cubicBezTo>
                    <a:pt x="4719" y="4532"/>
                    <a:pt x="4719" y="4391"/>
                    <a:pt x="4719" y="4263"/>
                  </a:cubicBezTo>
                  <a:cubicBezTo>
                    <a:pt x="4719" y="4103"/>
                    <a:pt x="4713" y="3938"/>
                    <a:pt x="4713" y="3779"/>
                  </a:cubicBezTo>
                  <a:cubicBezTo>
                    <a:pt x="4695" y="3258"/>
                    <a:pt x="4652" y="2731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4" name="Google Shape;664;p40"/>
            <p:cNvSpPr/>
            <p:nvPr/>
          </p:nvSpPr>
          <p:spPr>
            <a:xfrm>
              <a:off x="8265418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3164" y="0"/>
                  </a:moveTo>
                  <a:cubicBezTo>
                    <a:pt x="2935" y="0"/>
                    <a:pt x="2706" y="19"/>
                    <a:pt x="2476" y="53"/>
                  </a:cubicBezTo>
                  <a:cubicBezTo>
                    <a:pt x="1888" y="151"/>
                    <a:pt x="1330" y="390"/>
                    <a:pt x="883" y="788"/>
                  </a:cubicBezTo>
                  <a:cubicBezTo>
                    <a:pt x="503" y="1137"/>
                    <a:pt x="123" y="1671"/>
                    <a:pt x="148" y="2210"/>
                  </a:cubicBezTo>
                  <a:cubicBezTo>
                    <a:pt x="74" y="2731"/>
                    <a:pt x="31" y="3258"/>
                    <a:pt x="13" y="3779"/>
                  </a:cubicBezTo>
                  <a:cubicBezTo>
                    <a:pt x="7" y="3938"/>
                    <a:pt x="7" y="4103"/>
                    <a:pt x="7" y="4263"/>
                  </a:cubicBezTo>
                  <a:cubicBezTo>
                    <a:pt x="7" y="4391"/>
                    <a:pt x="1" y="4532"/>
                    <a:pt x="37" y="4667"/>
                  </a:cubicBezTo>
                  <a:cubicBezTo>
                    <a:pt x="105" y="4888"/>
                    <a:pt x="289" y="4992"/>
                    <a:pt x="509" y="5023"/>
                  </a:cubicBezTo>
                  <a:cubicBezTo>
                    <a:pt x="625" y="5038"/>
                    <a:pt x="743" y="5045"/>
                    <a:pt x="862" y="5045"/>
                  </a:cubicBezTo>
                  <a:cubicBezTo>
                    <a:pt x="1272" y="5045"/>
                    <a:pt x="1691" y="4961"/>
                    <a:pt x="2066" y="4833"/>
                  </a:cubicBezTo>
                  <a:cubicBezTo>
                    <a:pt x="2574" y="4655"/>
                    <a:pt x="3034" y="4385"/>
                    <a:pt x="3432" y="4024"/>
                  </a:cubicBezTo>
                  <a:cubicBezTo>
                    <a:pt x="4198" y="3325"/>
                    <a:pt x="4683" y="2296"/>
                    <a:pt x="4713" y="1254"/>
                  </a:cubicBezTo>
                  <a:cubicBezTo>
                    <a:pt x="4719" y="794"/>
                    <a:pt x="4591" y="310"/>
                    <a:pt x="4125" y="126"/>
                  </a:cubicBezTo>
                  <a:cubicBezTo>
                    <a:pt x="3880" y="28"/>
                    <a:pt x="3598" y="16"/>
                    <a:pt x="3340" y="4"/>
                  </a:cubicBezTo>
                  <a:cubicBezTo>
                    <a:pt x="3282" y="1"/>
                    <a:pt x="3223" y="0"/>
                    <a:pt x="3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65;p40"/>
            <p:cNvSpPr/>
            <p:nvPr/>
          </p:nvSpPr>
          <p:spPr>
            <a:xfrm>
              <a:off x="8269319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3115" y="0"/>
                  </a:moveTo>
                  <a:cubicBezTo>
                    <a:pt x="2886" y="0"/>
                    <a:pt x="2657" y="19"/>
                    <a:pt x="2427" y="53"/>
                  </a:cubicBezTo>
                  <a:cubicBezTo>
                    <a:pt x="1839" y="151"/>
                    <a:pt x="1281" y="390"/>
                    <a:pt x="834" y="788"/>
                  </a:cubicBezTo>
                  <a:cubicBezTo>
                    <a:pt x="454" y="1137"/>
                    <a:pt x="74" y="1671"/>
                    <a:pt x="99" y="2210"/>
                  </a:cubicBezTo>
                  <a:cubicBezTo>
                    <a:pt x="56" y="2504"/>
                    <a:pt x="25" y="2792"/>
                    <a:pt x="1" y="3086"/>
                  </a:cubicBezTo>
                  <a:cubicBezTo>
                    <a:pt x="38" y="3105"/>
                    <a:pt x="80" y="3123"/>
                    <a:pt x="123" y="3135"/>
                  </a:cubicBezTo>
                  <a:cubicBezTo>
                    <a:pt x="326" y="3221"/>
                    <a:pt x="546" y="3227"/>
                    <a:pt x="767" y="3246"/>
                  </a:cubicBezTo>
                  <a:cubicBezTo>
                    <a:pt x="854" y="3251"/>
                    <a:pt x="942" y="3253"/>
                    <a:pt x="1029" y="3253"/>
                  </a:cubicBezTo>
                  <a:cubicBezTo>
                    <a:pt x="1230" y="3253"/>
                    <a:pt x="1430" y="3242"/>
                    <a:pt x="1631" y="3233"/>
                  </a:cubicBezTo>
                  <a:cubicBezTo>
                    <a:pt x="1913" y="3221"/>
                    <a:pt x="2195" y="3178"/>
                    <a:pt x="2470" y="3117"/>
                  </a:cubicBezTo>
                  <a:cubicBezTo>
                    <a:pt x="2728" y="3062"/>
                    <a:pt x="2967" y="2982"/>
                    <a:pt x="3206" y="2884"/>
                  </a:cubicBezTo>
                  <a:cubicBezTo>
                    <a:pt x="3788" y="2645"/>
                    <a:pt x="4309" y="2222"/>
                    <a:pt x="4621" y="1683"/>
                  </a:cubicBezTo>
                  <a:cubicBezTo>
                    <a:pt x="4646" y="1542"/>
                    <a:pt x="4658" y="1401"/>
                    <a:pt x="4664" y="1254"/>
                  </a:cubicBezTo>
                  <a:cubicBezTo>
                    <a:pt x="4670" y="794"/>
                    <a:pt x="4542" y="310"/>
                    <a:pt x="4076" y="126"/>
                  </a:cubicBezTo>
                  <a:cubicBezTo>
                    <a:pt x="3831" y="28"/>
                    <a:pt x="3549" y="16"/>
                    <a:pt x="3291" y="4"/>
                  </a:cubicBezTo>
                  <a:cubicBezTo>
                    <a:pt x="3233" y="1"/>
                    <a:pt x="3174" y="0"/>
                    <a:pt x="3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66;p40"/>
            <p:cNvSpPr/>
            <p:nvPr/>
          </p:nvSpPr>
          <p:spPr>
            <a:xfrm>
              <a:off x="8722032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19" y="1401"/>
                    <a:pt x="31" y="1542"/>
                    <a:pt x="50" y="1683"/>
                  </a:cubicBezTo>
                  <a:cubicBezTo>
                    <a:pt x="368" y="2222"/>
                    <a:pt x="883" y="2645"/>
                    <a:pt x="1471" y="2884"/>
                  </a:cubicBezTo>
                  <a:cubicBezTo>
                    <a:pt x="1710" y="2982"/>
                    <a:pt x="1949" y="3062"/>
                    <a:pt x="2201" y="3117"/>
                  </a:cubicBezTo>
                  <a:cubicBezTo>
                    <a:pt x="2476" y="3178"/>
                    <a:pt x="2764" y="3221"/>
                    <a:pt x="3046" y="3233"/>
                  </a:cubicBezTo>
                  <a:cubicBezTo>
                    <a:pt x="3242" y="3242"/>
                    <a:pt x="3445" y="3253"/>
                    <a:pt x="3646" y="3253"/>
                  </a:cubicBezTo>
                  <a:cubicBezTo>
                    <a:pt x="3735" y="3253"/>
                    <a:pt x="3823" y="3251"/>
                    <a:pt x="3910" y="3246"/>
                  </a:cubicBezTo>
                  <a:cubicBezTo>
                    <a:pt x="4125" y="3227"/>
                    <a:pt x="4345" y="3221"/>
                    <a:pt x="4554" y="3135"/>
                  </a:cubicBezTo>
                  <a:cubicBezTo>
                    <a:pt x="4597" y="3123"/>
                    <a:pt x="4633" y="3105"/>
                    <a:pt x="4670" y="3086"/>
                  </a:cubicBezTo>
                  <a:cubicBezTo>
                    <a:pt x="4646" y="2792"/>
                    <a:pt x="4615" y="2504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667;p40"/>
            <p:cNvGrpSpPr/>
            <p:nvPr/>
          </p:nvGrpSpPr>
          <p:grpSpPr>
            <a:xfrm>
              <a:off x="8261518" y="534996"/>
              <a:ext cx="840151" cy="1002533"/>
              <a:chOff x="8261518" y="534996"/>
              <a:chExt cx="840151" cy="1002533"/>
            </a:xfrm>
          </p:grpSpPr>
          <p:grpSp>
            <p:nvGrpSpPr>
              <p:cNvPr id="18" name="Google Shape;668;p40"/>
              <p:cNvGrpSpPr/>
              <p:nvPr/>
            </p:nvGrpSpPr>
            <p:grpSpPr>
              <a:xfrm>
                <a:off x="8593147" y="534996"/>
                <a:ext cx="185318" cy="432568"/>
                <a:chOff x="5557775" y="2617627"/>
                <a:chExt cx="71400" cy="166661"/>
              </a:xfrm>
            </p:grpSpPr>
            <p:sp>
              <p:nvSpPr>
                <p:cNvPr id="33" name="Google Shape;669;p40"/>
                <p:cNvSpPr/>
                <p:nvPr/>
              </p:nvSpPr>
              <p:spPr>
                <a:xfrm>
                  <a:off x="5557775" y="2617627"/>
                  <a:ext cx="71400" cy="166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8" h="5434" extrusionOk="0">
                      <a:moveTo>
                        <a:pt x="1267" y="1"/>
                      </a:moveTo>
                      <a:cubicBezTo>
                        <a:pt x="1067" y="1"/>
                        <a:pt x="863" y="29"/>
                        <a:pt x="674" y="83"/>
                      </a:cubicBezTo>
                      <a:cubicBezTo>
                        <a:pt x="662" y="89"/>
                        <a:pt x="655" y="95"/>
                        <a:pt x="655" y="101"/>
                      </a:cubicBezTo>
                      <a:cubicBezTo>
                        <a:pt x="643" y="101"/>
                        <a:pt x="625" y="113"/>
                        <a:pt x="631" y="132"/>
                      </a:cubicBezTo>
                      <a:cubicBezTo>
                        <a:pt x="655" y="548"/>
                        <a:pt x="717" y="959"/>
                        <a:pt x="741" y="1376"/>
                      </a:cubicBezTo>
                      <a:cubicBezTo>
                        <a:pt x="772" y="1792"/>
                        <a:pt x="796" y="2209"/>
                        <a:pt x="790" y="2626"/>
                      </a:cubicBezTo>
                      <a:cubicBezTo>
                        <a:pt x="784" y="3263"/>
                        <a:pt x="845" y="4238"/>
                        <a:pt x="159" y="4556"/>
                      </a:cubicBezTo>
                      <a:cubicBezTo>
                        <a:pt x="135" y="4562"/>
                        <a:pt x="110" y="4575"/>
                        <a:pt x="86" y="4587"/>
                      </a:cubicBezTo>
                      <a:cubicBezTo>
                        <a:pt x="67" y="4593"/>
                        <a:pt x="49" y="4605"/>
                        <a:pt x="30" y="4611"/>
                      </a:cubicBezTo>
                      <a:cubicBezTo>
                        <a:pt x="6" y="4617"/>
                        <a:pt x="12" y="4648"/>
                        <a:pt x="30" y="4648"/>
                      </a:cubicBezTo>
                      <a:cubicBezTo>
                        <a:pt x="31" y="4648"/>
                        <a:pt x="32" y="4648"/>
                        <a:pt x="33" y="4648"/>
                      </a:cubicBezTo>
                      <a:lnTo>
                        <a:pt x="33" y="4648"/>
                      </a:lnTo>
                      <a:cubicBezTo>
                        <a:pt x="11" y="4689"/>
                        <a:pt x="0" y="4736"/>
                        <a:pt x="12" y="4783"/>
                      </a:cubicBezTo>
                      <a:cubicBezTo>
                        <a:pt x="24" y="4875"/>
                        <a:pt x="67" y="4973"/>
                        <a:pt x="98" y="5065"/>
                      </a:cubicBezTo>
                      <a:cubicBezTo>
                        <a:pt x="122" y="5138"/>
                        <a:pt x="141" y="5236"/>
                        <a:pt x="202" y="5298"/>
                      </a:cubicBezTo>
                      <a:cubicBezTo>
                        <a:pt x="236" y="5330"/>
                        <a:pt x="274" y="5343"/>
                        <a:pt x="315" y="5343"/>
                      </a:cubicBezTo>
                      <a:cubicBezTo>
                        <a:pt x="428" y="5343"/>
                        <a:pt x="557" y="5243"/>
                        <a:pt x="643" y="5193"/>
                      </a:cubicBezTo>
                      <a:cubicBezTo>
                        <a:pt x="778" y="5108"/>
                        <a:pt x="901" y="4991"/>
                        <a:pt x="1005" y="4869"/>
                      </a:cubicBezTo>
                      <a:cubicBezTo>
                        <a:pt x="1035" y="4832"/>
                        <a:pt x="1066" y="4789"/>
                        <a:pt x="1097" y="4752"/>
                      </a:cubicBezTo>
                      <a:cubicBezTo>
                        <a:pt x="1158" y="4850"/>
                        <a:pt x="1238" y="4948"/>
                        <a:pt x="1323" y="5034"/>
                      </a:cubicBezTo>
                      <a:cubicBezTo>
                        <a:pt x="1569" y="5273"/>
                        <a:pt x="1899" y="5402"/>
                        <a:pt x="2236" y="5432"/>
                      </a:cubicBezTo>
                      <a:cubicBezTo>
                        <a:pt x="2239" y="5433"/>
                        <a:pt x="2242" y="5433"/>
                        <a:pt x="2245" y="5433"/>
                      </a:cubicBezTo>
                      <a:cubicBezTo>
                        <a:pt x="2277" y="5433"/>
                        <a:pt x="2298" y="5400"/>
                        <a:pt x="2298" y="5377"/>
                      </a:cubicBezTo>
                      <a:cubicBezTo>
                        <a:pt x="2298" y="5230"/>
                        <a:pt x="2304" y="5089"/>
                        <a:pt x="2304" y="4948"/>
                      </a:cubicBezTo>
                      <a:cubicBezTo>
                        <a:pt x="2304" y="4826"/>
                        <a:pt x="2310" y="4703"/>
                        <a:pt x="2292" y="4581"/>
                      </a:cubicBezTo>
                      <a:cubicBezTo>
                        <a:pt x="2327" y="4545"/>
                        <a:pt x="2306" y="4470"/>
                        <a:pt x="2255" y="4470"/>
                      </a:cubicBezTo>
                      <a:cubicBezTo>
                        <a:pt x="2253" y="4470"/>
                        <a:pt x="2251" y="4470"/>
                        <a:pt x="2249" y="4470"/>
                      </a:cubicBezTo>
                      <a:cubicBezTo>
                        <a:pt x="2223" y="4474"/>
                        <a:pt x="2199" y="4475"/>
                        <a:pt x="2174" y="4475"/>
                      </a:cubicBezTo>
                      <a:cubicBezTo>
                        <a:pt x="1835" y="4475"/>
                        <a:pt x="1607" y="4166"/>
                        <a:pt x="1538" y="3851"/>
                      </a:cubicBezTo>
                      <a:cubicBezTo>
                        <a:pt x="1446" y="3465"/>
                        <a:pt x="1483" y="3030"/>
                        <a:pt x="1495" y="2638"/>
                      </a:cubicBezTo>
                      <a:cubicBezTo>
                        <a:pt x="1507" y="2215"/>
                        <a:pt x="1507" y="1792"/>
                        <a:pt x="1532" y="1370"/>
                      </a:cubicBezTo>
                      <a:cubicBezTo>
                        <a:pt x="1550" y="941"/>
                        <a:pt x="1593" y="512"/>
                        <a:pt x="1593" y="83"/>
                      </a:cubicBezTo>
                      <a:cubicBezTo>
                        <a:pt x="1593" y="77"/>
                        <a:pt x="1587" y="70"/>
                        <a:pt x="1581" y="64"/>
                      </a:cubicBezTo>
                      <a:cubicBezTo>
                        <a:pt x="1587" y="46"/>
                        <a:pt x="1581" y="28"/>
                        <a:pt x="1556" y="21"/>
                      </a:cubicBezTo>
                      <a:cubicBezTo>
                        <a:pt x="1462" y="7"/>
                        <a:pt x="1365" y="1"/>
                        <a:pt x="126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670;p40"/>
                <p:cNvSpPr/>
                <p:nvPr/>
              </p:nvSpPr>
              <p:spPr>
                <a:xfrm>
                  <a:off x="5562253" y="2739878"/>
                  <a:ext cx="62260" cy="43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10" extrusionOk="0">
                      <a:moveTo>
                        <a:pt x="503" y="0"/>
                      </a:moveTo>
                      <a:cubicBezTo>
                        <a:pt x="418" y="252"/>
                        <a:pt x="264" y="454"/>
                        <a:pt x="13" y="570"/>
                      </a:cubicBezTo>
                      <a:cubicBezTo>
                        <a:pt x="7" y="570"/>
                        <a:pt x="7" y="576"/>
                        <a:pt x="1" y="576"/>
                      </a:cubicBezTo>
                      <a:cubicBezTo>
                        <a:pt x="7" y="607"/>
                        <a:pt x="19" y="638"/>
                        <a:pt x="25" y="668"/>
                      </a:cubicBezTo>
                      <a:cubicBezTo>
                        <a:pt x="62" y="846"/>
                        <a:pt x="99" y="1030"/>
                        <a:pt x="142" y="1214"/>
                      </a:cubicBezTo>
                      <a:cubicBezTo>
                        <a:pt x="148" y="1257"/>
                        <a:pt x="160" y="1306"/>
                        <a:pt x="172" y="1355"/>
                      </a:cubicBezTo>
                      <a:cubicBezTo>
                        <a:pt x="283" y="1355"/>
                        <a:pt x="411" y="1257"/>
                        <a:pt x="497" y="1207"/>
                      </a:cubicBezTo>
                      <a:cubicBezTo>
                        <a:pt x="571" y="1158"/>
                        <a:pt x="644" y="1103"/>
                        <a:pt x="712" y="1036"/>
                      </a:cubicBezTo>
                      <a:cubicBezTo>
                        <a:pt x="687" y="809"/>
                        <a:pt x="644" y="582"/>
                        <a:pt x="595" y="362"/>
                      </a:cubicBezTo>
                      <a:cubicBezTo>
                        <a:pt x="577" y="276"/>
                        <a:pt x="552" y="190"/>
                        <a:pt x="534" y="104"/>
                      </a:cubicBezTo>
                      <a:cubicBezTo>
                        <a:pt x="522" y="74"/>
                        <a:pt x="516" y="37"/>
                        <a:pt x="503" y="0"/>
                      </a:cubicBezTo>
                      <a:close/>
                      <a:moveTo>
                        <a:pt x="1441" y="31"/>
                      </a:moveTo>
                      <a:cubicBezTo>
                        <a:pt x="1416" y="104"/>
                        <a:pt x="1398" y="178"/>
                        <a:pt x="1380" y="239"/>
                      </a:cubicBezTo>
                      <a:cubicBezTo>
                        <a:pt x="1294" y="503"/>
                        <a:pt x="1233" y="791"/>
                        <a:pt x="1214" y="1073"/>
                      </a:cubicBezTo>
                      <a:cubicBezTo>
                        <a:pt x="1398" y="1244"/>
                        <a:pt x="1625" y="1355"/>
                        <a:pt x="1870" y="1410"/>
                      </a:cubicBezTo>
                      <a:cubicBezTo>
                        <a:pt x="1882" y="1355"/>
                        <a:pt x="1894" y="1299"/>
                        <a:pt x="1901" y="1244"/>
                      </a:cubicBezTo>
                      <a:cubicBezTo>
                        <a:pt x="1931" y="1048"/>
                        <a:pt x="1968" y="852"/>
                        <a:pt x="1999" y="656"/>
                      </a:cubicBezTo>
                      <a:cubicBezTo>
                        <a:pt x="2011" y="601"/>
                        <a:pt x="2023" y="546"/>
                        <a:pt x="2029" y="491"/>
                      </a:cubicBezTo>
                      <a:cubicBezTo>
                        <a:pt x="1753" y="491"/>
                        <a:pt x="1545" y="282"/>
                        <a:pt x="1441" y="3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" name="Google Shape;671;p40"/>
              <p:cNvSpPr/>
              <p:nvPr/>
            </p:nvSpPr>
            <p:spPr>
              <a:xfrm>
                <a:off x="8644974" y="555951"/>
                <a:ext cx="74669" cy="25831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245" extrusionOk="0">
                    <a:moveTo>
                      <a:pt x="716" y="0"/>
                    </a:moveTo>
                    <a:cubicBezTo>
                      <a:pt x="628" y="0"/>
                      <a:pt x="541" y="7"/>
                      <a:pt x="454" y="21"/>
                    </a:cubicBezTo>
                    <a:cubicBezTo>
                      <a:pt x="301" y="39"/>
                      <a:pt x="147" y="76"/>
                      <a:pt x="0" y="131"/>
                    </a:cubicBezTo>
                    <a:cubicBezTo>
                      <a:pt x="6" y="162"/>
                      <a:pt x="6" y="193"/>
                      <a:pt x="6" y="223"/>
                    </a:cubicBezTo>
                    <a:cubicBezTo>
                      <a:pt x="178" y="186"/>
                      <a:pt x="350" y="168"/>
                      <a:pt x="527" y="156"/>
                    </a:cubicBezTo>
                    <a:cubicBezTo>
                      <a:pt x="592" y="149"/>
                      <a:pt x="661" y="146"/>
                      <a:pt x="729" y="146"/>
                    </a:cubicBezTo>
                    <a:cubicBezTo>
                      <a:pt x="777" y="146"/>
                      <a:pt x="825" y="147"/>
                      <a:pt x="870" y="150"/>
                    </a:cubicBezTo>
                    <a:cubicBezTo>
                      <a:pt x="889" y="150"/>
                      <a:pt x="907" y="156"/>
                      <a:pt x="938" y="156"/>
                    </a:cubicBezTo>
                    <a:cubicBezTo>
                      <a:pt x="938" y="107"/>
                      <a:pt x="938" y="52"/>
                      <a:pt x="938" y="3"/>
                    </a:cubicBezTo>
                    <a:lnTo>
                      <a:pt x="803" y="3"/>
                    </a:lnTo>
                    <a:cubicBezTo>
                      <a:pt x="774" y="1"/>
                      <a:pt x="745" y="0"/>
                      <a:pt x="716" y="0"/>
                    </a:cubicBezTo>
                    <a:close/>
                    <a:moveTo>
                      <a:pt x="730" y="615"/>
                    </a:moveTo>
                    <a:cubicBezTo>
                      <a:pt x="625" y="615"/>
                      <a:pt x="527" y="621"/>
                      <a:pt x="423" y="646"/>
                    </a:cubicBezTo>
                    <a:lnTo>
                      <a:pt x="429" y="646"/>
                    </a:lnTo>
                    <a:cubicBezTo>
                      <a:pt x="301" y="671"/>
                      <a:pt x="178" y="707"/>
                      <a:pt x="68" y="756"/>
                    </a:cubicBezTo>
                    <a:cubicBezTo>
                      <a:pt x="68" y="787"/>
                      <a:pt x="74" y="818"/>
                      <a:pt x="74" y="842"/>
                    </a:cubicBezTo>
                    <a:cubicBezTo>
                      <a:pt x="190" y="811"/>
                      <a:pt x="313" y="787"/>
                      <a:pt x="435" y="781"/>
                    </a:cubicBezTo>
                    <a:cubicBezTo>
                      <a:pt x="500" y="776"/>
                      <a:pt x="565" y="772"/>
                      <a:pt x="630" y="772"/>
                    </a:cubicBezTo>
                    <a:cubicBezTo>
                      <a:pt x="657" y="772"/>
                      <a:pt x="684" y="773"/>
                      <a:pt x="711" y="775"/>
                    </a:cubicBezTo>
                    <a:cubicBezTo>
                      <a:pt x="772" y="775"/>
                      <a:pt x="834" y="793"/>
                      <a:pt x="901" y="799"/>
                    </a:cubicBezTo>
                    <a:cubicBezTo>
                      <a:pt x="901" y="738"/>
                      <a:pt x="907" y="683"/>
                      <a:pt x="907" y="628"/>
                    </a:cubicBezTo>
                    <a:cubicBezTo>
                      <a:pt x="846" y="615"/>
                      <a:pt x="791" y="615"/>
                      <a:pt x="730" y="615"/>
                    </a:cubicBezTo>
                    <a:close/>
                    <a:moveTo>
                      <a:pt x="785" y="1271"/>
                    </a:moveTo>
                    <a:cubicBezTo>
                      <a:pt x="681" y="1271"/>
                      <a:pt x="570" y="1271"/>
                      <a:pt x="466" y="1283"/>
                    </a:cubicBezTo>
                    <a:cubicBezTo>
                      <a:pt x="362" y="1302"/>
                      <a:pt x="264" y="1332"/>
                      <a:pt x="166" y="1369"/>
                    </a:cubicBezTo>
                    <a:cubicBezTo>
                      <a:pt x="147" y="1381"/>
                      <a:pt x="129" y="1387"/>
                      <a:pt x="111" y="1394"/>
                    </a:cubicBezTo>
                    <a:cubicBezTo>
                      <a:pt x="117" y="1430"/>
                      <a:pt x="117" y="1461"/>
                      <a:pt x="117" y="1498"/>
                    </a:cubicBezTo>
                    <a:cubicBezTo>
                      <a:pt x="154" y="1492"/>
                      <a:pt x="184" y="1479"/>
                      <a:pt x="221" y="1479"/>
                    </a:cubicBezTo>
                    <a:cubicBezTo>
                      <a:pt x="313" y="1467"/>
                      <a:pt x="405" y="1455"/>
                      <a:pt x="503" y="1449"/>
                    </a:cubicBezTo>
                    <a:cubicBezTo>
                      <a:pt x="570" y="1440"/>
                      <a:pt x="637" y="1434"/>
                      <a:pt x="707" y="1434"/>
                    </a:cubicBezTo>
                    <a:cubicBezTo>
                      <a:pt x="733" y="1434"/>
                      <a:pt x="758" y="1435"/>
                      <a:pt x="785" y="1437"/>
                    </a:cubicBezTo>
                    <a:cubicBezTo>
                      <a:pt x="809" y="1437"/>
                      <a:pt x="840" y="1443"/>
                      <a:pt x="870" y="1443"/>
                    </a:cubicBezTo>
                    <a:cubicBezTo>
                      <a:pt x="870" y="1387"/>
                      <a:pt x="870" y="1326"/>
                      <a:pt x="877" y="1271"/>
                    </a:cubicBezTo>
                    <a:close/>
                    <a:moveTo>
                      <a:pt x="548" y="1847"/>
                    </a:moveTo>
                    <a:cubicBezTo>
                      <a:pt x="510" y="1847"/>
                      <a:pt x="473" y="1849"/>
                      <a:pt x="435" y="1853"/>
                    </a:cubicBezTo>
                    <a:cubicBezTo>
                      <a:pt x="343" y="1865"/>
                      <a:pt x="252" y="1884"/>
                      <a:pt x="166" y="1915"/>
                    </a:cubicBezTo>
                    <a:cubicBezTo>
                      <a:pt x="154" y="1921"/>
                      <a:pt x="147" y="1921"/>
                      <a:pt x="135" y="1927"/>
                    </a:cubicBezTo>
                    <a:cubicBezTo>
                      <a:pt x="135" y="1957"/>
                      <a:pt x="135" y="1982"/>
                      <a:pt x="135" y="2013"/>
                    </a:cubicBezTo>
                    <a:cubicBezTo>
                      <a:pt x="154" y="2006"/>
                      <a:pt x="172" y="2000"/>
                      <a:pt x="184" y="2000"/>
                    </a:cubicBezTo>
                    <a:cubicBezTo>
                      <a:pt x="270" y="1976"/>
                      <a:pt x="356" y="1970"/>
                      <a:pt x="448" y="1970"/>
                    </a:cubicBezTo>
                    <a:cubicBezTo>
                      <a:pt x="533" y="1970"/>
                      <a:pt x="619" y="1970"/>
                      <a:pt x="699" y="1988"/>
                    </a:cubicBezTo>
                    <a:cubicBezTo>
                      <a:pt x="754" y="2000"/>
                      <a:pt x="803" y="2019"/>
                      <a:pt x="852" y="2031"/>
                    </a:cubicBezTo>
                    <a:cubicBezTo>
                      <a:pt x="852" y="1982"/>
                      <a:pt x="852" y="1927"/>
                      <a:pt x="858" y="1878"/>
                    </a:cubicBezTo>
                    <a:cubicBezTo>
                      <a:pt x="815" y="1865"/>
                      <a:pt x="766" y="1859"/>
                      <a:pt x="730" y="1859"/>
                    </a:cubicBezTo>
                    <a:cubicBezTo>
                      <a:pt x="669" y="1852"/>
                      <a:pt x="608" y="1847"/>
                      <a:pt x="548" y="1847"/>
                    </a:cubicBezTo>
                    <a:close/>
                    <a:moveTo>
                      <a:pt x="589" y="2474"/>
                    </a:moveTo>
                    <a:cubicBezTo>
                      <a:pt x="549" y="2474"/>
                      <a:pt x="510" y="2476"/>
                      <a:pt x="472" y="2478"/>
                    </a:cubicBezTo>
                    <a:cubicBezTo>
                      <a:pt x="356" y="2491"/>
                      <a:pt x="245" y="2515"/>
                      <a:pt x="141" y="2552"/>
                    </a:cubicBezTo>
                    <a:lnTo>
                      <a:pt x="141" y="2625"/>
                    </a:lnTo>
                    <a:cubicBezTo>
                      <a:pt x="252" y="2601"/>
                      <a:pt x="368" y="2589"/>
                      <a:pt x="484" y="2589"/>
                    </a:cubicBezTo>
                    <a:cubicBezTo>
                      <a:pt x="570" y="2589"/>
                      <a:pt x="656" y="2601"/>
                      <a:pt x="742" y="2613"/>
                    </a:cubicBezTo>
                    <a:cubicBezTo>
                      <a:pt x="772" y="2619"/>
                      <a:pt x="803" y="2625"/>
                      <a:pt x="834" y="2631"/>
                    </a:cubicBezTo>
                    <a:cubicBezTo>
                      <a:pt x="840" y="2582"/>
                      <a:pt x="840" y="2540"/>
                      <a:pt x="840" y="2497"/>
                    </a:cubicBezTo>
                    <a:cubicBezTo>
                      <a:pt x="815" y="2491"/>
                      <a:pt x="785" y="2484"/>
                      <a:pt x="760" y="2484"/>
                    </a:cubicBezTo>
                    <a:cubicBezTo>
                      <a:pt x="703" y="2477"/>
                      <a:pt x="645" y="2474"/>
                      <a:pt x="589" y="2474"/>
                    </a:cubicBezTo>
                    <a:close/>
                    <a:moveTo>
                      <a:pt x="539" y="3086"/>
                    </a:moveTo>
                    <a:cubicBezTo>
                      <a:pt x="511" y="3086"/>
                      <a:pt x="483" y="3087"/>
                      <a:pt x="454" y="3091"/>
                    </a:cubicBezTo>
                    <a:cubicBezTo>
                      <a:pt x="362" y="3097"/>
                      <a:pt x="270" y="3109"/>
                      <a:pt x="178" y="3134"/>
                    </a:cubicBezTo>
                    <a:cubicBezTo>
                      <a:pt x="160" y="3140"/>
                      <a:pt x="141" y="3140"/>
                      <a:pt x="123" y="3146"/>
                    </a:cubicBezTo>
                    <a:cubicBezTo>
                      <a:pt x="117" y="3177"/>
                      <a:pt x="117" y="3208"/>
                      <a:pt x="111" y="3238"/>
                    </a:cubicBezTo>
                    <a:cubicBezTo>
                      <a:pt x="135" y="3238"/>
                      <a:pt x="160" y="3232"/>
                      <a:pt x="184" y="3226"/>
                    </a:cubicBezTo>
                    <a:cubicBezTo>
                      <a:pt x="276" y="3214"/>
                      <a:pt x="362" y="3208"/>
                      <a:pt x="454" y="3208"/>
                    </a:cubicBezTo>
                    <a:cubicBezTo>
                      <a:pt x="546" y="3208"/>
                      <a:pt x="632" y="3208"/>
                      <a:pt x="723" y="3220"/>
                    </a:cubicBezTo>
                    <a:cubicBezTo>
                      <a:pt x="754" y="3226"/>
                      <a:pt x="797" y="3238"/>
                      <a:pt x="840" y="3244"/>
                    </a:cubicBezTo>
                    <a:cubicBezTo>
                      <a:pt x="834" y="3201"/>
                      <a:pt x="834" y="3158"/>
                      <a:pt x="834" y="3109"/>
                    </a:cubicBezTo>
                    <a:cubicBezTo>
                      <a:pt x="797" y="3109"/>
                      <a:pt x="766" y="3103"/>
                      <a:pt x="742" y="3103"/>
                    </a:cubicBezTo>
                    <a:cubicBezTo>
                      <a:pt x="672" y="3095"/>
                      <a:pt x="606" y="3086"/>
                      <a:pt x="539" y="308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72;p40"/>
              <p:cNvSpPr/>
              <p:nvPr/>
            </p:nvSpPr>
            <p:spPr>
              <a:xfrm>
                <a:off x="8261518" y="794682"/>
                <a:ext cx="390383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7467" extrusionOk="0">
                    <a:moveTo>
                      <a:pt x="3883" y="0"/>
                    </a:moveTo>
                    <a:cubicBezTo>
                      <a:pt x="3824" y="0"/>
                      <a:pt x="3765" y="5"/>
                      <a:pt x="3708" y="12"/>
                    </a:cubicBezTo>
                    <a:cubicBezTo>
                      <a:pt x="3040" y="110"/>
                      <a:pt x="2360" y="380"/>
                      <a:pt x="1839" y="815"/>
                    </a:cubicBezTo>
                    <a:cubicBezTo>
                      <a:pt x="1318" y="1244"/>
                      <a:pt x="1000" y="1851"/>
                      <a:pt x="810" y="2488"/>
                    </a:cubicBezTo>
                    <a:cubicBezTo>
                      <a:pt x="601" y="3193"/>
                      <a:pt x="515" y="3934"/>
                      <a:pt x="405" y="4657"/>
                    </a:cubicBezTo>
                    <a:cubicBezTo>
                      <a:pt x="344" y="5074"/>
                      <a:pt x="283" y="5491"/>
                      <a:pt x="221" y="5908"/>
                    </a:cubicBezTo>
                    <a:cubicBezTo>
                      <a:pt x="203" y="6036"/>
                      <a:pt x="1" y="6606"/>
                      <a:pt x="44" y="6784"/>
                    </a:cubicBezTo>
                    <a:cubicBezTo>
                      <a:pt x="105" y="7090"/>
                      <a:pt x="381" y="7299"/>
                      <a:pt x="663" y="7384"/>
                    </a:cubicBezTo>
                    <a:cubicBezTo>
                      <a:pt x="870" y="7448"/>
                      <a:pt x="1091" y="7467"/>
                      <a:pt x="1313" y="7467"/>
                    </a:cubicBezTo>
                    <a:cubicBezTo>
                      <a:pt x="1478" y="7467"/>
                      <a:pt x="1643" y="7456"/>
                      <a:pt x="1802" y="7446"/>
                    </a:cubicBezTo>
                    <a:cubicBezTo>
                      <a:pt x="2176" y="7421"/>
                      <a:pt x="2556" y="7366"/>
                      <a:pt x="2924" y="7262"/>
                    </a:cubicBezTo>
                    <a:cubicBezTo>
                      <a:pt x="3567" y="7072"/>
                      <a:pt x="4303" y="6735"/>
                      <a:pt x="4627" y="6110"/>
                    </a:cubicBezTo>
                    <a:cubicBezTo>
                      <a:pt x="4793" y="5797"/>
                      <a:pt x="4848" y="5436"/>
                      <a:pt x="4872" y="5086"/>
                    </a:cubicBezTo>
                    <a:cubicBezTo>
                      <a:pt x="4897" y="4670"/>
                      <a:pt x="4903" y="4253"/>
                      <a:pt x="4897" y="3836"/>
                    </a:cubicBezTo>
                    <a:cubicBezTo>
                      <a:pt x="4885" y="3009"/>
                      <a:pt x="4823" y="2176"/>
                      <a:pt x="4707" y="1354"/>
                    </a:cubicBezTo>
                    <a:cubicBezTo>
                      <a:pt x="4676" y="1140"/>
                      <a:pt x="4646" y="932"/>
                      <a:pt x="4603" y="717"/>
                    </a:cubicBezTo>
                    <a:cubicBezTo>
                      <a:pt x="4572" y="564"/>
                      <a:pt x="4542" y="405"/>
                      <a:pt x="4456" y="270"/>
                    </a:cubicBezTo>
                    <a:cubicBezTo>
                      <a:pt x="4329" y="66"/>
                      <a:pt x="4107" y="0"/>
                      <a:pt x="38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73;p40"/>
              <p:cNvSpPr/>
              <p:nvPr/>
            </p:nvSpPr>
            <p:spPr>
              <a:xfrm>
                <a:off x="8711763" y="794682"/>
                <a:ext cx="389905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898" h="7467" extrusionOk="0">
                    <a:moveTo>
                      <a:pt x="1018" y="0"/>
                    </a:moveTo>
                    <a:cubicBezTo>
                      <a:pt x="797" y="0"/>
                      <a:pt x="573" y="66"/>
                      <a:pt x="442" y="270"/>
                    </a:cubicBezTo>
                    <a:cubicBezTo>
                      <a:pt x="362" y="405"/>
                      <a:pt x="332" y="564"/>
                      <a:pt x="301" y="717"/>
                    </a:cubicBezTo>
                    <a:cubicBezTo>
                      <a:pt x="258" y="932"/>
                      <a:pt x="221" y="1140"/>
                      <a:pt x="191" y="1354"/>
                    </a:cubicBezTo>
                    <a:cubicBezTo>
                      <a:pt x="81" y="2176"/>
                      <a:pt x="13" y="3009"/>
                      <a:pt x="7" y="3836"/>
                    </a:cubicBezTo>
                    <a:cubicBezTo>
                      <a:pt x="1" y="4253"/>
                      <a:pt x="1" y="4670"/>
                      <a:pt x="31" y="5086"/>
                    </a:cubicBezTo>
                    <a:cubicBezTo>
                      <a:pt x="56" y="5436"/>
                      <a:pt x="105" y="5797"/>
                      <a:pt x="270" y="6110"/>
                    </a:cubicBezTo>
                    <a:cubicBezTo>
                      <a:pt x="595" y="6735"/>
                      <a:pt x="1337" y="7072"/>
                      <a:pt x="1980" y="7262"/>
                    </a:cubicBezTo>
                    <a:cubicBezTo>
                      <a:pt x="2342" y="7366"/>
                      <a:pt x="2722" y="7421"/>
                      <a:pt x="3102" y="7446"/>
                    </a:cubicBezTo>
                    <a:cubicBezTo>
                      <a:pt x="3258" y="7456"/>
                      <a:pt x="3423" y="7467"/>
                      <a:pt x="3588" y="7467"/>
                    </a:cubicBezTo>
                    <a:cubicBezTo>
                      <a:pt x="3811" y="7467"/>
                      <a:pt x="4034" y="7448"/>
                      <a:pt x="4241" y="7384"/>
                    </a:cubicBezTo>
                    <a:cubicBezTo>
                      <a:pt x="4523" y="7299"/>
                      <a:pt x="4793" y="7090"/>
                      <a:pt x="4860" y="6784"/>
                    </a:cubicBezTo>
                    <a:cubicBezTo>
                      <a:pt x="4897" y="6606"/>
                      <a:pt x="4701" y="6036"/>
                      <a:pt x="4683" y="5908"/>
                    </a:cubicBezTo>
                    <a:cubicBezTo>
                      <a:pt x="4621" y="5491"/>
                      <a:pt x="4560" y="5074"/>
                      <a:pt x="4493" y="4657"/>
                    </a:cubicBezTo>
                    <a:cubicBezTo>
                      <a:pt x="4382" y="3934"/>
                      <a:pt x="4297" y="3193"/>
                      <a:pt x="4088" y="2488"/>
                    </a:cubicBezTo>
                    <a:cubicBezTo>
                      <a:pt x="3904" y="1851"/>
                      <a:pt x="3580" y="1244"/>
                      <a:pt x="3065" y="815"/>
                    </a:cubicBezTo>
                    <a:cubicBezTo>
                      <a:pt x="2544" y="380"/>
                      <a:pt x="1858" y="110"/>
                      <a:pt x="1190" y="12"/>
                    </a:cubicBezTo>
                    <a:cubicBezTo>
                      <a:pt x="1134" y="5"/>
                      <a:pt x="1076" y="0"/>
                      <a:pt x="10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" name="Google Shape;674;p40"/>
              <p:cNvGrpSpPr/>
              <p:nvPr/>
            </p:nvGrpSpPr>
            <p:grpSpPr>
              <a:xfrm>
                <a:off x="8295508" y="863761"/>
                <a:ext cx="771840" cy="673768"/>
                <a:chOff x="5443100" y="2744295"/>
                <a:chExt cx="297376" cy="259591"/>
              </a:xfrm>
            </p:grpSpPr>
            <p:sp>
              <p:nvSpPr>
                <p:cNvPr id="29" name="Google Shape;675;p40"/>
                <p:cNvSpPr/>
                <p:nvPr/>
              </p:nvSpPr>
              <p:spPr>
                <a:xfrm>
                  <a:off x="5450246" y="2744295"/>
                  <a:ext cx="77840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8" h="5121" extrusionOk="0">
                      <a:moveTo>
                        <a:pt x="2012" y="1"/>
                      </a:moveTo>
                      <a:cubicBezTo>
                        <a:pt x="1912" y="1"/>
                        <a:pt x="1810" y="24"/>
                        <a:pt x="1716" y="58"/>
                      </a:cubicBezTo>
                      <a:cubicBezTo>
                        <a:pt x="1355" y="193"/>
                        <a:pt x="1048" y="506"/>
                        <a:pt x="846" y="831"/>
                      </a:cubicBezTo>
                      <a:cubicBezTo>
                        <a:pt x="607" y="1217"/>
                        <a:pt x="472" y="1658"/>
                        <a:pt x="368" y="2099"/>
                      </a:cubicBezTo>
                      <a:cubicBezTo>
                        <a:pt x="252" y="2626"/>
                        <a:pt x="166" y="3165"/>
                        <a:pt x="99" y="3705"/>
                      </a:cubicBezTo>
                      <a:cubicBezTo>
                        <a:pt x="68" y="3944"/>
                        <a:pt x="1" y="4281"/>
                        <a:pt x="50" y="4575"/>
                      </a:cubicBezTo>
                      <a:cubicBezTo>
                        <a:pt x="50" y="4630"/>
                        <a:pt x="68" y="4679"/>
                        <a:pt x="86" y="4728"/>
                      </a:cubicBezTo>
                      <a:cubicBezTo>
                        <a:pt x="135" y="4863"/>
                        <a:pt x="215" y="4979"/>
                        <a:pt x="356" y="5047"/>
                      </a:cubicBezTo>
                      <a:cubicBezTo>
                        <a:pt x="359" y="5050"/>
                        <a:pt x="362" y="5051"/>
                        <a:pt x="365" y="5051"/>
                      </a:cubicBezTo>
                      <a:cubicBezTo>
                        <a:pt x="375" y="5051"/>
                        <a:pt x="385" y="5038"/>
                        <a:pt x="380" y="5028"/>
                      </a:cubicBezTo>
                      <a:lnTo>
                        <a:pt x="380" y="5028"/>
                      </a:lnTo>
                      <a:cubicBezTo>
                        <a:pt x="466" y="5071"/>
                        <a:pt x="552" y="5102"/>
                        <a:pt x="632" y="5114"/>
                      </a:cubicBezTo>
                      <a:cubicBezTo>
                        <a:pt x="666" y="5118"/>
                        <a:pt x="701" y="5120"/>
                        <a:pt x="735" y="5120"/>
                      </a:cubicBezTo>
                      <a:cubicBezTo>
                        <a:pt x="1096" y="5120"/>
                        <a:pt x="1410" y="4890"/>
                        <a:pt x="1600" y="4593"/>
                      </a:cubicBezTo>
                      <a:cubicBezTo>
                        <a:pt x="1845" y="4201"/>
                        <a:pt x="1876" y="3735"/>
                        <a:pt x="1925" y="3288"/>
                      </a:cubicBezTo>
                      <a:cubicBezTo>
                        <a:pt x="1974" y="2798"/>
                        <a:pt x="2066" y="2307"/>
                        <a:pt x="2182" y="1823"/>
                      </a:cubicBezTo>
                      <a:cubicBezTo>
                        <a:pt x="2237" y="1584"/>
                        <a:pt x="2311" y="1352"/>
                        <a:pt x="2384" y="1119"/>
                      </a:cubicBezTo>
                      <a:cubicBezTo>
                        <a:pt x="2452" y="916"/>
                        <a:pt x="2538" y="690"/>
                        <a:pt x="2513" y="469"/>
                      </a:cubicBezTo>
                      <a:lnTo>
                        <a:pt x="2513" y="469"/>
                      </a:lnTo>
                      <a:lnTo>
                        <a:pt x="2513" y="475"/>
                      </a:lnTo>
                      <a:cubicBezTo>
                        <a:pt x="2495" y="291"/>
                        <a:pt x="2403" y="126"/>
                        <a:pt x="2237" y="46"/>
                      </a:cubicBezTo>
                      <a:cubicBezTo>
                        <a:pt x="2165" y="14"/>
                        <a:pt x="2089" y="1"/>
                        <a:pt x="201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676;p40"/>
                <p:cNvSpPr/>
                <p:nvPr/>
              </p:nvSpPr>
              <p:spPr>
                <a:xfrm>
                  <a:off x="5443100" y="2974412"/>
                  <a:ext cx="53396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961" extrusionOk="0">
                      <a:moveTo>
                        <a:pt x="1059" y="1"/>
                      </a:moveTo>
                      <a:cubicBezTo>
                        <a:pt x="1010" y="1"/>
                        <a:pt x="961" y="3"/>
                        <a:pt x="914" y="7"/>
                      </a:cubicBezTo>
                      <a:cubicBezTo>
                        <a:pt x="852" y="7"/>
                        <a:pt x="791" y="7"/>
                        <a:pt x="730" y="19"/>
                      </a:cubicBezTo>
                      <a:cubicBezTo>
                        <a:pt x="528" y="38"/>
                        <a:pt x="332" y="124"/>
                        <a:pt x="191" y="277"/>
                      </a:cubicBezTo>
                      <a:cubicBezTo>
                        <a:pt x="50" y="418"/>
                        <a:pt x="1" y="638"/>
                        <a:pt x="142" y="798"/>
                      </a:cubicBezTo>
                      <a:cubicBezTo>
                        <a:pt x="249" y="918"/>
                        <a:pt x="408" y="961"/>
                        <a:pt x="567" y="961"/>
                      </a:cubicBezTo>
                      <a:cubicBezTo>
                        <a:pt x="626" y="961"/>
                        <a:pt x="686" y="955"/>
                        <a:pt x="742" y="945"/>
                      </a:cubicBezTo>
                      <a:cubicBezTo>
                        <a:pt x="963" y="914"/>
                        <a:pt x="1171" y="853"/>
                        <a:pt x="1367" y="743"/>
                      </a:cubicBezTo>
                      <a:cubicBezTo>
                        <a:pt x="1527" y="651"/>
                        <a:pt x="1741" y="510"/>
                        <a:pt x="1716" y="295"/>
                      </a:cubicBezTo>
                      <a:cubicBezTo>
                        <a:pt x="1692" y="99"/>
                        <a:pt x="1490" y="44"/>
                        <a:pt x="1324" y="19"/>
                      </a:cubicBezTo>
                      <a:cubicBezTo>
                        <a:pt x="1237" y="8"/>
                        <a:pt x="1148" y="1"/>
                        <a:pt x="10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677;p40"/>
                <p:cNvSpPr/>
                <p:nvPr/>
              </p:nvSpPr>
              <p:spPr>
                <a:xfrm>
                  <a:off x="5655673" y="2744295"/>
                  <a:ext cx="77656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5121" extrusionOk="0">
                      <a:moveTo>
                        <a:pt x="523" y="1"/>
                      </a:moveTo>
                      <a:cubicBezTo>
                        <a:pt x="446" y="1"/>
                        <a:pt x="370" y="14"/>
                        <a:pt x="301" y="46"/>
                      </a:cubicBezTo>
                      <a:cubicBezTo>
                        <a:pt x="129" y="126"/>
                        <a:pt x="43" y="291"/>
                        <a:pt x="25" y="475"/>
                      </a:cubicBezTo>
                      <a:lnTo>
                        <a:pt x="25" y="469"/>
                      </a:lnTo>
                      <a:lnTo>
                        <a:pt x="25" y="469"/>
                      </a:lnTo>
                      <a:cubicBezTo>
                        <a:pt x="0" y="690"/>
                        <a:pt x="86" y="916"/>
                        <a:pt x="148" y="1119"/>
                      </a:cubicBezTo>
                      <a:cubicBezTo>
                        <a:pt x="227" y="1352"/>
                        <a:pt x="295" y="1584"/>
                        <a:pt x="350" y="1823"/>
                      </a:cubicBezTo>
                      <a:cubicBezTo>
                        <a:pt x="466" y="2307"/>
                        <a:pt x="558" y="2798"/>
                        <a:pt x="613" y="3288"/>
                      </a:cubicBezTo>
                      <a:cubicBezTo>
                        <a:pt x="656" y="3735"/>
                        <a:pt x="693" y="4201"/>
                        <a:pt x="938" y="4593"/>
                      </a:cubicBezTo>
                      <a:cubicBezTo>
                        <a:pt x="1128" y="4890"/>
                        <a:pt x="1437" y="5120"/>
                        <a:pt x="1797" y="5120"/>
                      </a:cubicBezTo>
                      <a:cubicBezTo>
                        <a:pt x="1831" y="5120"/>
                        <a:pt x="1865" y="5118"/>
                        <a:pt x="1900" y="5114"/>
                      </a:cubicBezTo>
                      <a:cubicBezTo>
                        <a:pt x="1986" y="5102"/>
                        <a:pt x="2072" y="5071"/>
                        <a:pt x="2151" y="5028"/>
                      </a:cubicBezTo>
                      <a:cubicBezTo>
                        <a:pt x="2151" y="5038"/>
                        <a:pt x="2159" y="5051"/>
                        <a:pt x="2170" y="5051"/>
                      </a:cubicBezTo>
                      <a:cubicBezTo>
                        <a:pt x="2174" y="5051"/>
                        <a:pt x="2178" y="5050"/>
                        <a:pt x="2182" y="5047"/>
                      </a:cubicBezTo>
                      <a:cubicBezTo>
                        <a:pt x="2317" y="4979"/>
                        <a:pt x="2397" y="4863"/>
                        <a:pt x="2446" y="4728"/>
                      </a:cubicBezTo>
                      <a:cubicBezTo>
                        <a:pt x="2470" y="4679"/>
                        <a:pt x="2482" y="4630"/>
                        <a:pt x="2482" y="4575"/>
                      </a:cubicBezTo>
                      <a:cubicBezTo>
                        <a:pt x="2531" y="4281"/>
                        <a:pt x="2470" y="3944"/>
                        <a:pt x="2439" y="3705"/>
                      </a:cubicBezTo>
                      <a:cubicBezTo>
                        <a:pt x="2366" y="3165"/>
                        <a:pt x="2286" y="2626"/>
                        <a:pt x="2164" y="2099"/>
                      </a:cubicBezTo>
                      <a:cubicBezTo>
                        <a:pt x="2066" y="1658"/>
                        <a:pt x="1931" y="1217"/>
                        <a:pt x="1692" y="831"/>
                      </a:cubicBezTo>
                      <a:cubicBezTo>
                        <a:pt x="1483" y="506"/>
                        <a:pt x="1183" y="193"/>
                        <a:pt x="815" y="58"/>
                      </a:cubicBezTo>
                      <a:cubicBezTo>
                        <a:pt x="725" y="24"/>
                        <a:pt x="623" y="1"/>
                        <a:pt x="5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678;p40"/>
                <p:cNvSpPr/>
                <p:nvPr/>
              </p:nvSpPr>
              <p:spPr>
                <a:xfrm>
                  <a:off x="5687233" y="2974412"/>
                  <a:ext cx="53243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" h="961" extrusionOk="0">
                      <a:moveTo>
                        <a:pt x="677" y="1"/>
                      </a:moveTo>
                      <a:cubicBezTo>
                        <a:pt x="588" y="1"/>
                        <a:pt x="499" y="8"/>
                        <a:pt x="412" y="19"/>
                      </a:cubicBezTo>
                      <a:cubicBezTo>
                        <a:pt x="246" y="44"/>
                        <a:pt x="50" y="99"/>
                        <a:pt x="25" y="295"/>
                      </a:cubicBezTo>
                      <a:cubicBezTo>
                        <a:pt x="1" y="510"/>
                        <a:pt x="209" y="651"/>
                        <a:pt x="369" y="743"/>
                      </a:cubicBezTo>
                      <a:cubicBezTo>
                        <a:pt x="565" y="853"/>
                        <a:pt x="779" y="914"/>
                        <a:pt x="1000" y="945"/>
                      </a:cubicBezTo>
                      <a:cubicBezTo>
                        <a:pt x="1055" y="955"/>
                        <a:pt x="1113" y="961"/>
                        <a:pt x="1171" y="961"/>
                      </a:cubicBezTo>
                      <a:cubicBezTo>
                        <a:pt x="1328" y="961"/>
                        <a:pt x="1487" y="918"/>
                        <a:pt x="1594" y="798"/>
                      </a:cubicBezTo>
                      <a:cubicBezTo>
                        <a:pt x="1735" y="638"/>
                        <a:pt x="1686" y="418"/>
                        <a:pt x="1551" y="277"/>
                      </a:cubicBezTo>
                      <a:cubicBezTo>
                        <a:pt x="1410" y="124"/>
                        <a:pt x="1214" y="38"/>
                        <a:pt x="1012" y="19"/>
                      </a:cubicBezTo>
                      <a:cubicBezTo>
                        <a:pt x="951" y="7"/>
                        <a:pt x="890" y="7"/>
                        <a:pt x="822" y="7"/>
                      </a:cubicBezTo>
                      <a:cubicBezTo>
                        <a:pt x="774" y="3"/>
                        <a:pt x="726" y="1"/>
                        <a:pt x="67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" name="Google Shape;679;p40"/>
              <p:cNvGrpSpPr/>
              <p:nvPr/>
            </p:nvGrpSpPr>
            <p:grpSpPr>
              <a:xfrm>
                <a:off x="8399665" y="898627"/>
                <a:ext cx="563517" cy="634046"/>
                <a:chOff x="5116451" y="2757728"/>
                <a:chExt cx="217113" cy="244287"/>
              </a:xfrm>
            </p:grpSpPr>
            <p:sp>
              <p:nvSpPr>
                <p:cNvPr id="24" name="Google Shape;680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81;p40"/>
                <p:cNvSpPr/>
                <p:nvPr/>
              </p:nvSpPr>
              <p:spPr>
                <a:xfrm>
                  <a:off x="5117555" y="2757728"/>
                  <a:ext cx="214690" cy="53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0" h="1729" extrusionOk="0">
                      <a:moveTo>
                        <a:pt x="3500" y="0"/>
                      </a:moveTo>
                      <a:cubicBezTo>
                        <a:pt x="3488" y="0"/>
                        <a:pt x="3040" y="454"/>
                        <a:pt x="2832" y="625"/>
                      </a:cubicBezTo>
                      <a:cubicBezTo>
                        <a:pt x="2593" y="822"/>
                        <a:pt x="2311" y="981"/>
                        <a:pt x="2023" y="1091"/>
                      </a:cubicBezTo>
                      <a:cubicBezTo>
                        <a:pt x="1705" y="1220"/>
                        <a:pt x="1374" y="1287"/>
                        <a:pt x="1037" y="1300"/>
                      </a:cubicBezTo>
                      <a:cubicBezTo>
                        <a:pt x="966" y="1302"/>
                        <a:pt x="897" y="1304"/>
                        <a:pt x="828" y="1304"/>
                      </a:cubicBezTo>
                      <a:cubicBezTo>
                        <a:pt x="731" y="1304"/>
                        <a:pt x="635" y="1301"/>
                        <a:pt x="534" y="1293"/>
                      </a:cubicBezTo>
                      <a:cubicBezTo>
                        <a:pt x="424" y="1284"/>
                        <a:pt x="294" y="1248"/>
                        <a:pt x="174" y="1248"/>
                      </a:cubicBezTo>
                      <a:cubicBezTo>
                        <a:pt x="133" y="1248"/>
                        <a:pt x="93" y="1252"/>
                        <a:pt x="56" y="1263"/>
                      </a:cubicBezTo>
                      <a:cubicBezTo>
                        <a:pt x="32" y="1275"/>
                        <a:pt x="19" y="1300"/>
                        <a:pt x="25" y="1324"/>
                      </a:cubicBezTo>
                      <a:cubicBezTo>
                        <a:pt x="7" y="1459"/>
                        <a:pt x="1" y="1594"/>
                        <a:pt x="7" y="1729"/>
                      </a:cubicBezTo>
                      <a:cubicBezTo>
                        <a:pt x="13" y="1649"/>
                        <a:pt x="13" y="1569"/>
                        <a:pt x="25" y="1490"/>
                      </a:cubicBezTo>
                      <a:cubicBezTo>
                        <a:pt x="19" y="1465"/>
                        <a:pt x="32" y="1434"/>
                        <a:pt x="56" y="1428"/>
                      </a:cubicBezTo>
                      <a:cubicBezTo>
                        <a:pt x="93" y="1417"/>
                        <a:pt x="133" y="1413"/>
                        <a:pt x="174" y="1413"/>
                      </a:cubicBezTo>
                      <a:cubicBezTo>
                        <a:pt x="294" y="1413"/>
                        <a:pt x="424" y="1450"/>
                        <a:pt x="534" y="1459"/>
                      </a:cubicBezTo>
                      <a:cubicBezTo>
                        <a:pt x="635" y="1466"/>
                        <a:pt x="731" y="1469"/>
                        <a:pt x="828" y="1469"/>
                      </a:cubicBezTo>
                      <a:cubicBezTo>
                        <a:pt x="897" y="1469"/>
                        <a:pt x="966" y="1468"/>
                        <a:pt x="1037" y="1465"/>
                      </a:cubicBezTo>
                      <a:cubicBezTo>
                        <a:pt x="1374" y="1453"/>
                        <a:pt x="1705" y="1385"/>
                        <a:pt x="2023" y="1257"/>
                      </a:cubicBezTo>
                      <a:cubicBezTo>
                        <a:pt x="2311" y="1146"/>
                        <a:pt x="2593" y="987"/>
                        <a:pt x="2832" y="791"/>
                      </a:cubicBezTo>
                      <a:cubicBezTo>
                        <a:pt x="3040" y="619"/>
                        <a:pt x="3488" y="166"/>
                        <a:pt x="3500" y="166"/>
                      </a:cubicBezTo>
                      <a:cubicBezTo>
                        <a:pt x="3512" y="166"/>
                        <a:pt x="3960" y="619"/>
                        <a:pt x="4168" y="791"/>
                      </a:cubicBezTo>
                      <a:cubicBezTo>
                        <a:pt x="4407" y="987"/>
                        <a:pt x="4695" y="1146"/>
                        <a:pt x="4977" y="1257"/>
                      </a:cubicBezTo>
                      <a:cubicBezTo>
                        <a:pt x="5296" y="1385"/>
                        <a:pt x="5626" y="1453"/>
                        <a:pt x="5964" y="1465"/>
                      </a:cubicBezTo>
                      <a:cubicBezTo>
                        <a:pt x="6035" y="1468"/>
                        <a:pt x="6105" y="1469"/>
                        <a:pt x="6174" y="1469"/>
                      </a:cubicBezTo>
                      <a:cubicBezTo>
                        <a:pt x="6272" y="1469"/>
                        <a:pt x="6369" y="1466"/>
                        <a:pt x="6466" y="1459"/>
                      </a:cubicBezTo>
                      <a:cubicBezTo>
                        <a:pt x="6576" y="1450"/>
                        <a:pt x="6706" y="1413"/>
                        <a:pt x="6827" y="1413"/>
                      </a:cubicBezTo>
                      <a:cubicBezTo>
                        <a:pt x="6867" y="1413"/>
                        <a:pt x="6907" y="1417"/>
                        <a:pt x="6944" y="1428"/>
                      </a:cubicBezTo>
                      <a:cubicBezTo>
                        <a:pt x="6969" y="1441"/>
                        <a:pt x="6981" y="1465"/>
                        <a:pt x="6975" y="1490"/>
                      </a:cubicBezTo>
                      <a:cubicBezTo>
                        <a:pt x="6987" y="1569"/>
                        <a:pt x="6993" y="1649"/>
                        <a:pt x="6993" y="1729"/>
                      </a:cubicBezTo>
                      <a:cubicBezTo>
                        <a:pt x="6999" y="1594"/>
                        <a:pt x="6993" y="1453"/>
                        <a:pt x="6975" y="1324"/>
                      </a:cubicBezTo>
                      <a:cubicBezTo>
                        <a:pt x="6981" y="1300"/>
                        <a:pt x="6969" y="1269"/>
                        <a:pt x="6944" y="1263"/>
                      </a:cubicBezTo>
                      <a:cubicBezTo>
                        <a:pt x="6907" y="1252"/>
                        <a:pt x="6867" y="1248"/>
                        <a:pt x="6827" y="1248"/>
                      </a:cubicBezTo>
                      <a:cubicBezTo>
                        <a:pt x="6706" y="1248"/>
                        <a:pt x="6576" y="1284"/>
                        <a:pt x="6466" y="1293"/>
                      </a:cubicBezTo>
                      <a:cubicBezTo>
                        <a:pt x="6369" y="1301"/>
                        <a:pt x="6272" y="1304"/>
                        <a:pt x="6174" y="1304"/>
                      </a:cubicBezTo>
                      <a:cubicBezTo>
                        <a:pt x="6105" y="1304"/>
                        <a:pt x="6035" y="1302"/>
                        <a:pt x="5964" y="1300"/>
                      </a:cubicBezTo>
                      <a:cubicBezTo>
                        <a:pt x="5626" y="1287"/>
                        <a:pt x="5296" y="1220"/>
                        <a:pt x="4977" y="1091"/>
                      </a:cubicBezTo>
                      <a:cubicBezTo>
                        <a:pt x="4689" y="981"/>
                        <a:pt x="4407" y="822"/>
                        <a:pt x="4168" y="625"/>
                      </a:cubicBezTo>
                      <a:cubicBezTo>
                        <a:pt x="3960" y="454"/>
                        <a:pt x="3512" y="0"/>
                        <a:pt x="35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82;p40"/>
                <p:cNvSpPr/>
                <p:nvPr/>
              </p:nvSpPr>
              <p:spPr>
                <a:xfrm>
                  <a:off x="5140496" y="2793581"/>
                  <a:ext cx="168256" cy="188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6" h="6161" extrusionOk="0">
                      <a:moveTo>
                        <a:pt x="2903" y="0"/>
                      </a:moveTo>
                      <a:cubicBezTo>
                        <a:pt x="2900" y="0"/>
                        <a:pt x="2896" y="1"/>
                        <a:pt x="2893" y="2"/>
                      </a:cubicBezTo>
                      <a:cubicBezTo>
                        <a:pt x="2813" y="45"/>
                        <a:pt x="2764" y="124"/>
                        <a:pt x="2697" y="186"/>
                      </a:cubicBezTo>
                      <a:cubicBezTo>
                        <a:pt x="2617" y="272"/>
                        <a:pt x="2525" y="333"/>
                        <a:pt x="2421" y="388"/>
                      </a:cubicBezTo>
                      <a:cubicBezTo>
                        <a:pt x="2213" y="492"/>
                        <a:pt x="1986" y="560"/>
                        <a:pt x="1759" y="609"/>
                      </a:cubicBezTo>
                      <a:cubicBezTo>
                        <a:pt x="1477" y="670"/>
                        <a:pt x="1196" y="719"/>
                        <a:pt x="908" y="737"/>
                      </a:cubicBezTo>
                      <a:cubicBezTo>
                        <a:pt x="638" y="762"/>
                        <a:pt x="356" y="756"/>
                        <a:pt x="86" y="799"/>
                      </a:cubicBezTo>
                      <a:cubicBezTo>
                        <a:pt x="83" y="797"/>
                        <a:pt x="80" y="796"/>
                        <a:pt x="76" y="796"/>
                      </a:cubicBezTo>
                      <a:cubicBezTo>
                        <a:pt x="64" y="796"/>
                        <a:pt x="48" y="804"/>
                        <a:pt x="43" y="823"/>
                      </a:cubicBezTo>
                      <a:cubicBezTo>
                        <a:pt x="1" y="1007"/>
                        <a:pt x="62" y="1240"/>
                        <a:pt x="86" y="1430"/>
                      </a:cubicBezTo>
                      <a:cubicBezTo>
                        <a:pt x="117" y="1656"/>
                        <a:pt x="154" y="1883"/>
                        <a:pt x="197" y="2110"/>
                      </a:cubicBezTo>
                      <a:cubicBezTo>
                        <a:pt x="276" y="2551"/>
                        <a:pt x="393" y="2992"/>
                        <a:pt x="552" y="3409"/>
                      </a:cubicBezTo>
                      <a:cubicBezTo>
                        <a:pt x="822" y="4151"/>
                        <a:pt x="1208" y="4849"/>
                        <a:pt x="1753" y="5419"/>
                      </a:cubicBezTo>
                      <a:cubicBezTo>
                        <a:pt x="1986" y="5658"/>
                        <a:pt x="2256" y="5903"/>
                        <a:pt x="2550" y="6069"/>
                      </a:cubicBezTo>
                      <a:cubicBezTo>
                        <a:pt x="2593" y="6112"/>
                        <a:pt x="2660" y="6142"/>
                        <a:pt x="2728" y="6154"/>
                      </a:cubicBezTo>
                      <a:lnTo>
                        <a:pt x="2734" y="6154"/>
                      </a:lnTo>
                      <a:cubicBezTo>
                        <a:pt x="2740" y="6154"/>
                        <a:pt x="2740" y="6154"/>
                        <a:pt x="2746" y="6161"/>
                      </a:cubicBezTo>
                      <a:cubicBezTo>
                        <a:pt x="2758" y="6161"/>
                        <a:pt x="2764" y="6161"/>
                        <a:pt x="2764" y="6154"/>
                      </a:cubicBezTo>
                      <a:cubicBezTo>
                        <a:pt x="2769" y="6155"/>
                        <a:pt x="2773" y="6155"/>
                        <a:pt x="2777" y="6155"/>
                      </a:cubicBezTo>
                      <a:cubicBezTo>
                        <a:pt x="2955" y="6155"/>
                        <a:pt x="3105" y="6029"/>
                        <a:pt x="3242" y="5928"/>
                      </a:cubicBezTo>
                      <a:cubicBezTo>
                        <a:pt x="3561" y="5689"/>
                        <a:pt x="3861" y="5431"/>
                        <a:pt x="4094" y="5100"/>
                      </a:cubicBezTo>
                      <a:cubicBezTo>
                        <a:pt x="4345" y="4733"/>
                        <a:pt x="4566" y="4261"/>
                        <a:pt x="4725" y="3844"/>
                      </a:cubicBezTo>
                      <a:cubicBezTo>
                        <a:pt x="4903" y="3403"/>
                        <a:pt x="5019" y="2980"/>
                        <a:pt x="5173" y="2533"/>
                      </a:cubicBezTo>
                      <a:cubicBezTo>
                        <a:pt x="5258" y="2269"/>
                        <a:pt x="5295" y="2012"/>
                        <a:pt x="5363" y="1742"/>
                      </a:cubicBezTo>
                      <a:cubicBezTo>
                        <a:pt x="5430" y="1491"/>
                        <a:pt x="5485" y="1234"/>
                        <a:pt x="5467" y="970"/>
                      </a:cubicBezTo>
                      <a:cubicBezTo>
                        <a:pt x="5485" y="939"/>
                        <a:pt x="5461" y="890"/>
                        <a:pt x="5424" y="890"/>
                      </a:cubicBezTo>
                      <a:lnTo>
                        <a:pt x="5424" y="884"/>
                      </a:lnTo>
                      <a:cubicBezTo>
                        <a:pt x="5388" y="881"/>
                        <a:pt x="5351" y="880"/>
                        <a:pt x="5314" y="880"/>
                      </a:cubicBezTo>
                      <a:cubicBezTo>
                        <a:pt x="5175" y="880"/>
                        <a:pt x="5034" y="897"/>
                        <a:pt x="4894" y="897"/>
                      </a:cubicBezTo>
                      <a:cubicBezTo>
                        <a:pt x="4848" y="897"/>
                        <a:pt x="4802" y="896"/>
                        <a:pt x="4756" y="890"/>
                      </a:cubicBezTo>
                      <a:cubicBezTo>
                        <a:pt x="4529" y="866"/>
                        <a:pt x="4309" y="829"/>
                        <a:pt x="4094" y="756"/>
                      </a:cubicBezTo>
                      <a:cubicBezTo>
                        <a:pt x="3880" y="682"/>
                        <a:pt x="3690" y="578"/>
                        <a:pt x="3494" y="468"/>
                      </a:cubicBezTo>
                      <a:cubicBezTo>
                        <a:pt x="3291" y="351"/>
                        <a:pt x="3132" y="186"/>
                        <a:pt x="2948" y="39"/>
                      </a:cubicBezTo>
                      <a:cubicBezTo>
                        <a:pt x="2942" y="39"/>
                        <a:pt x="2942" y="33"/>
                        <a:pt x="2936" y="33"/>
                      </a:cubicBezTo>
                      <a:lnTo>
                        <a:pt x="2936" y="26"/>
                      </a:lnTo>
                      <a:cubicBezTo>
                        <a:pt x="2936" y="11"/>
                        <a:pt x="2919" y="0"/>
                        <a:pt x="29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83;p40"/>
                <p:cNvSpPr/>
                <p:nvPr/>
              </p:nvSpPr>
              <p:spPr>
                <a:xfrm>
                  <a:off x="5184109" y="2838819"/>
                  <a:ext cx="84803" cy="84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5" h="2751" extrusionOk="0">
                      <a:moveTo>
                        <a:pt x="1641" y="0"/>
                      </a:moveTo>
                      <a:cubicBezTo>
                        <a:pt x="1402" y="0"/>
                        <a:pt x="1167" y="20"/>
                        <a:pt x="932" y="59"/>
                      </a:cubicBezTo>
                      <a:cubicBezTo>
                        <a:pt x="907" y="59"/>
                        <a:pt x="889" y="90"/>
                        <a:pt x="889" y="114"/>
                      </a:cubicBezTo>
                      <a:cubicBezTo>
                        <a:pt x="883" y="365"/>
                        <a:pt x="883" y="617"/>
                        <a:pt x="877" y="868"/>
                      </a:cubicBezTo>
                      <a:cubicBezTo>
                        <a:pt x="607" y="868"/>
                        <a:pt x="337" y="874"/>
                        <a:pt x="68" y="886"/>
                      </a:cubicBezTo>
                      <a:cubicBezTo>
                        <a:pt x="37" y="886"/>
                        <a:pt x="13" y="911"/>
                        <a:pt x="13" y="941"/>
                      </a:cubicBezTo>
                      <a:cubicBezTo>
                        <a:pt x="0" y="1242"/>
                        <a:pt x="19" y="1536"/>
                        <a:pt x="62" y="1830"/>
                      </a:cubicBezTo>
                      <a:cubicBezTo>
                        <a:pt x="68" y="1854"/>
                        <a:pt x="98" y="1873"/>
                        <a:pt x="117" y="1873"/>
                      </a:cubicBezTo>
                      <a:cubicBezTo>
                        <a:pt x="374" y="1873"/>
                        <a:pt x="625" y="1879"/>
                        <a:pt x="877" y="1885"/>
                      </a:cubicBezTo>
                      <a:cubicBezTo>
                        <a:pt x="883" y="2118"/>
                        <a:pt x="889" y="2357"/>
                        <a:pt x="901" y="2590"/>
                      </a:cubicBezTo>
                      <a:cubicBezTo>
                        <a:pt x="901" y="2614"/>
                        <a:pt x="901" y="2645"/>
                        <a:pt x="895" y="2669"/>
                      </a:cubicBezTo>
                      <a:cubicBezTo>
                        <a:pt x="895" y="2700"/>
                        <a:pt x="926" y="2725"/>
                        <a:pt x="950" y="2725"/>
                      </a:cubicBezTo>
                      <a:cubicBezTo>
                        <a:pt x="1057" y="2722"/>
                        <a:pt x="1162" y="2720"/>
                        <a:pt x="1268" y="2720"/>
                      </a:cubicBezTo>
                      <a:cubicBezTo>
                        <a:pt x="1441" y="2720"/>
                        <a:pt x="1614" y="2726"/>
                        <a:pt x="1790" y="2749"/>
                      </a:cubicBezTo>
                      <a:cubicBezTo>
                        <a:pt x="1795" y="2750"/>
                        <a:pt x="1800" y="2750"/>
                        <a:pt x="1805" y="2750"/>
                      </a:cubicBezTo>
                      <a:cubicBezTo>
                        <a:pt x="1841" y="2750"/>
                        <a:pt x="1869" y="2731"/>
                        <a:pt x="1869" y="2694"/>
                      </a:cubicBezTo>
                      <a:cubicBezTo>
                        <a:pt x="1875" y="2424"/>
                        <a:pt x="1882" y="2155"/>
                        <a:pt x="1888" y="1885"/>
                      </a:cubicBezTo>
                      <a:cubicBezTo>
                        <a:pt x="2127" y="1879"/>
                        <a:pt x="2360" y="1873"/>
                        <a:pt x="2592" y="1854"/>
                      </a:cubicBezTo>
                      <a:cubicBezTo>
                        <a:pt x="2623" y="1861"/>
                        <a:pt x="2648" y="1861"/>
                        <a:pt x="2678" y="1861"/>
                      </a:cubicBezTo>
                      <a:cubicBezTo>
                        <a:pt x="2680" y="1861"/>
                        <a:pt x="2683" y="1861"/>
                        <a:pt x="2685" y="1861"/>
                      </a:cubicBezTo>
                      <a:cubicBezTo>
                        <a:pt x="2708" y="1861"/>
                        <a:pt x="2733" y="1833"/>
                        <a:pt x="2733" y="1805"/>
                      </a:cubicBezTo>
                      <a:cubicBezTo>
                        <a:pt x="2727" y="1523"/>
                        <a:pt x="2715" y="1248"/>
                        <a:pt x="2758" y="966"/>
                      </a:cubicBezTo>
                      <a:cubicBezTo>
                        <a:pt x="2764" y="929"/>
                        <a:pt x="2746" y="892"/>
                        <a:pt x="2703" y="892"/>
                      </a:cubicBezTo>
                      <a:cubicBezTo>
                        <a:pt x="2433" y="880"/>
                        <a:pt x="2163" y="874"/>
                        <a:pt x="1894" y="868"/>
                      </a:cubicBezTo>
                      <a:cubicBezTo>
                        <a:pt x="1888" y="598"/>
                        <a:pt x="1882" y="329"/>
                        <a:pt x="1875" y="59"/>
                      </a:cubicBezTo>
                      <a:cubicBezTo>
                        <a:pt x="1875" y="28"/>
                        <a:pt x="1851" y="4"/>
                        <a:pt x="1820" y="4"/>
                      </a:cubicBezTo>
                      <a:cubicBezTo>
                        <a:pt x="1760" y="1"/>
                        <a:pt x="1700" y="0"/>
                        <a:pt x="16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684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rgbClr val="F4CD69">
                    <a:alpha val="402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5" name="Google Shape;862;p44"/>
          <p:cNvGrpSpPr/>
          <p:nvPr/>
        </p:nvGrpSpPr>
        <p:grpSpPr>
          <a:xfrm>
            <a:off x="7856564" y="4027769"/>
            <a:ext cx="1207252" cy="1126710"/>
            <a:chOff x="5571712" y="1129655"/>
            <a:chExt cx="2875642" cy="2840121"/>
          </a:xfrm>
        </p:grpSpPr>
        <p:sp>
          <p:nvSpPr>
            <p:cNvPr id="36" name="Google Shape;863;p44"/>
            <p:cNvSpPr/>
            <p:nvPr/>
          </p:nvSpPr>
          <p:spPr>
            <a:xfrm>
              <a:off x="7154249" y="1670227"/>
              <a:ext cx="1293105" cy="2299548"/>
            </a:xfrm>
            <a:custGeom>
              <a:avLst/>
              <a:gdLst/>
              <a:ahLst/>
              <a:cxnLst/>
              <a:rect l="l" t="t" r="r" b="b"/>
              <a:pathLst>
                <a:path w="11051" h="19653" extrusionOk="0">
                  <a:moveTo>
                    <a:pt x="2343" y="1"/>
                  </a:moveTo>
                  <a:cubicBezTo>
                    <a:pt x="118" y="1"/>
                    <a:pt x="166" y="3745"/>
                    <a:pt x="197" y="4444"/>
                  </a:cubicBezTo>
                  <a:cubicBezTo>
                    <a:pt x="197" y="4512"/>
                    <a:pt x="203" y="4555"/>
                    <a:pt x="203" y="4555"/>
                  </a:cubicBezTo>
                  <a:cubicBezTo>
                    <a:pt x="203" y="4555"/>
                    <a:pt x="1" y="6393"/>
                    <a:pt x="44" y="7692"/>
                  </a:cubicBezTo>
                  <a:cubicBezTo>
                    <a:pt x="87" y="8997"/>
                    <a:pt x="828" y="9555"/>
                    <a:pt x="810" y="11105"/>
                  </a:cubicBezTo>
                  <a:cubicBezTo>
                    <a:pt x="785" y="12650"/>
                    <a:pt x="424" y="13502"/>
                    <a:pt x="1055" y="15634"/>
                  </a:cubicBezTo>
                  <a:cubicBezTo>
                    <a:pt x="1680" y="17767"/>
                    <a:pt x="4664" y="18281"/>
                    <a:pt x="6123" y="18502"/>
                  </a:cubicBezTo>
                  <a:cubicBezTo>
                    <a:pt x="7581" y="18729"/>
                    <a:pt x="8053" y="19513"/>
                    <a:pt x="9352" y="19648"/>
                  </a:cubicBezTo>
                  <a:cubicBezTo>
                    <a:pt x="9380" y="19651"/>
                    <a:pt x="9408" y="19652"/>
                    <a:pt x="9436" y="19652"/>
                  </a:cubicBezTo>
                  <a:cubicBezTo>
                    <a:pt x="10669" y="19652"/>
                    <a:pt x="11050" y="16714"/>
                    <a:pt x="10811" y="12919"/>
                  </a:cubicBezTo>
                  <a:cubicBezTo>
                    <a:pt x="10565" y="9040"/>
                    <a:pt x="10633" y="9285"/>
                    <a:pt x="9530" y="6663"/>
                  </a:cubicBezTo>
                  <a:cubicBezTo>
                    <a:pt x="8433" y="4040"/>
                    <a:pt x="4909" y="69"/>
                    <a:pt x="2397" y="2"/>
                  </a:cubicBezTo>
                  <a:cubicBezTo>
                    <a:pt x="2379" y="1"/>
                    <a:pt x="2361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64;p44"/>
            <p:cNvSpPr/>
            <p:nvPr/>
          </p:nvSpPr>
          <p:spPr>
            <a:xfrm>
              <a:off x="5733886" y="1129655"/>
              <a:ext cx="2551341" cy="2618043"/>
            </a:xfrm>
            <a:custGeom>
              <a:avLst/>
              <a:gdLst/>
              <a:ahLst/>
              <a:cxnLst/>
              <a:rect l="l" t="t" r="r" b="b"/>
              <a:pathLst>
                <a:path w="21804" h="22375" extrusionOk="0">
                  <a:moveTo>
                    <a:pt x="10902" y="1"/>
                  </a:moveTo>
                  <a:lnTo>
                    <a:pt x="9872" y="44"/>
                  </a:lnTo>
                  <a:cubicBezTo>
                    <a:pt x="9903" y="2998"/>
                    <a:pt x="9977" y="5522"/>
                    <a:pt x="9744" y="8703"/>
                  </a:cubicBezTo>
                  <a:cubicBezTo>
                    <a:pt x="9695" y="9334"/>
                    <a:pt x="9143" y="9806"/>
                    <a:pt x="8714" y="10265"/>
                  </a:cubicBezTo>
                  <a:cubicBezTo>
                    <a:pt x="8432" y="10566"/>
                    <a:pt x="8157" y="10866"/>
                    <a:pt x="7832" y="11117"/>
                  </a:cubicBezTo>
                  <a:cubicBezTo>
                    <a:pt x="7660" y="11252"/>
                    <a:pt x="7470" y="11381"/>
                    <a:pt x="7280" y="11503"/>
                  </a:cubicBezTo>
                  <a:cubicBezTo>
                    <a:pt x="7250" y="11506"/>
                    <a:pt x="7220" y="11508"/>
                    <a:pt x="7189" y="11508"/>
                  </a:cubicBezTo>
                  <a:cubicBezTo>
                    <a:pt x="7041" y="11508"/>
                    <a:pt x="6893" y="11471"/>
                    <a:pt x="6765" y="11405"/>
                  </a:cubicBezTo>
                  <a:cubicBezTo>
                    <a:pt x="6698" y="11368"/>
                    <a:pt x="6637" y="11332"/>
                    <a:pt x="6594" y="11270"/>
                  </a:cubicBezTo>
                  <a:cubicBezTo>
                    <a:pt x="6557" y="11221"/>
                    <a:pt x="6533" y="11160"/>
                    <a:pt x="6514" y="11099"/>
                  </a:cubicBezTo>
                  <a:cubicBezTo>
                    <a:pt x="6404" y="10707"/>
                    <a:pt x="6471" y="10259"/>
                    <a:pt x="6698" y="9922"/>
                  </a:cubicBezTo>
                  <a:cubicBezTo>
                    <a:pt x="6802" y="9775"/>
                    <a:pt x="6925" y="9646"/>
                    <a:pt x="6992" y="9481"/>
                  </a:cubicBezTo>
                  <a:cubicBezTo>
                    <a:pt x="7072" y="9285"/>
                    <a:pt x="7053" y="9058"/>
                    <a:pt x="6974" y="8856"/>
                  </a:cubicBezTo>
                  <a:cubicBezTo>
                    <a:pt x="6900" y="8660"/>
                    <a:pt x="6778" y="8482"/>
                    <a:pt x="6649" y="8311"/>
                  </a:cubicBezTo>
                  <a:lnTo>
                    <a:pt x="6649" y="8311"/>
                  </a:lnTo>
                  <a:cubicBezTo>
                    <a:pt x="6741" y="8531"/>
                    <a:pt x="6833" y="8752"/>
                    <a:pt x="6857" y="8985"/>
                  </a:cubicBezTo>
                  <a:cubicBezTo>
                    <a:pt x="6876" y="9224"/>
                    <a:pt x="6833" y="9475"/>
                    <a:pt x="6680" y="9653"/>
                  </a:cubicBezTo>
                  <a:cubicBezTo>
                    <a:pt x="6582" y="9769"/>
                    <a:pt x="6453" y="9849"/>
                    <a:pt x="6355" y="9965"/>
                  </a:cubicBezTo>
                  <a:cubicBezTo>
                    <a:pt x="6379" y="9879"/>
                    <a:pt x="6361" y="9794"/>
                    <a:pt x="6312" y="9720"/>
                  </a:cubicBezTo>
                  <a:cubicBezTo>
                    <a:pt x="6263" y="9640"/>
                    <a:pt x="6196" y="9585"/>
                    <a:pt x="6128" y="9530"/>
                  </a:cubicBezTo>
                  <a:cubicBezTo>
                    <a:pt x="6073" y="9487"/>
                    <a:pt x="6018" y="9450"/>
                    <a:pt x="5975" y="9401"/>
                  </a:cubicBezTo>
                  <a:cubicBezTo>
                    <a:pt x="5871" y="9285"/>
                    <a:pt x="5828" y="9126"/>
                    <a:pt x="5852" y="8972"/>
                  </a:cubicBezTo>
                  <a:lnTo>
                    <a:pt x="5852" y="8972"/>
                  </a:lnTo>
                  <a:cubicBezTo>
                    <a:pt x="5779" y="9138"/>
                    <a:pt x="5711" y="9334"/>
                    <a:pt x="5803" y="9487"/>
                  </a:cubicBezTo>
                  <a:cubicBezTo>
                    <a:pt x="5859" y="9585"/>
                    <a:pt x="5969" y="9646"/>
                    <a:pt x="6048" y="9732"/>
                  </a:cubicBezTo>
                  <a:cubicBezTo>
                    <a:pt x="6159" y="9849"/>
                    <a:pt x="6208" y="10008"/>
                    <a:pt x="6214" y="10167"/>
                  </a:cubicBezTo>
                  <a:cubicBezTo>
                    <a:pt x="6220" y="10327"/>
                    <a:pt x="6196" y="10486"/>
                    <a:pt x="6177" y="10645"/>
                  </a:cubicBezTo>
                  <a:cubicBezTo>
                    <a:pt x="6147" y="10866"/>
                    <a:pt x="6128" y="11093"/>
                    <a:pt x="6183" y="11307"/>
                  </a:cubicBezTo>
                  <a:cubicBezTo>
                    <a:pt x="6232" y="11528"/>
                    <a:pt x="6361" y="11736"/>
                    <a:pt x="6557" y="11834"/>
                  </a:cubicBezTo>
                  <a:cubicBezTo>
                    <a:pt x="6612" y="11865"/>
                    <a:pt x="6680" y="11889"/>
                    <a:pt x="6747" y="11902"/>
                  </a:cubicBezTo>
                  <a:cubicBezTo>
                    <a:pt x="6723" y="11920"/>
                    <a:pt x="6698" y="11938"/>
                    <a:pt x="6674" y="11963"/>
                  </a:cubicBezTo>
                  <a:cubicBezTo>
                    <a:pt x="6649" y="11964"/>
                    <a:pt x="6625" y="11965"/>
                    <a:pt x="6600" y="11965"/>
                  </a:cubicBezTo>
                  <a:cubicBezTo>
                    <a:pt x="6335" y="11965"/>
                    <a:pt x="6065" y="11875"/>
                    <a:pt x="5846" y="11724"/>
                  </a:cubicBezTo>
                  <a:cubicBezTo>
                    <a:pt x="5724" y="11644"/>
                    <a:pt x="5620" y="11534"/>
                    <a:pt x="5485" y="11479"/>
                  </a:cubicBezTo>
                  <a:cubicBezTo>
                    <a:pt x="5479" y="11473"/>
                    <a:pt x="5466" y="11467"/>
                    <a:pt x="5454" y="11460"/>
                  </a:cubicBezTo>
                  <a:cubicBezTo>
                    <a:pt x="5417" y="11436"/>
                    <a:pt x="5374" y="11424"/>
                    <a:pt x="5332" y="11411"/>
                  </a:cubicBezTo>
                  <a:cubicBezTo>
                    <a:pt x="5325" y="11405"/>
                    <a:pt x="5319" y="11405"/>
                    <a:pt x="5313" y="11405"/>
                  </a:cubicBezTo>
                  <a:cubicBezTo>
                    <a:pt x="5252" y="11381"/>
                    <a:pt x="5191" y="11356"/>
                    <a:pt x="5129" y="11326"/>
                  </a:cubicBezTo>
                  <a:cubicBezTo>
                    <a:pt x="4872" y="11185"/>
                    <a:pt x="4627" y="11025"/>
                    <a:pt x="4418" y="10823"/>
                  </a:cubicBezTo>
                  <a:cubicBezTo>
                    <a:pt x="4124" y="10535"/>
                    <a:pt x="3904" y="10161"/>
                    <a:pt x="3867" y="9757"/>
                  </a:cubicBezTo>
                  <a:lnTo>
                    <a:pt x="3867" y="9757"/>
                  </a:lnTo>
                  <a:cubicBezTo>
                    <a:pt x="3800" y="10400"/>
                    <a:pt x="4130" y="11087"/>
                    <a:pt x="4670" y="11448"/>
                  </a:cubicBezTo>
                  <a:cubicBezTo>
                    <a:pt x="4694" y="11460"/>
                    <a:pt x="4719" y="11479"/>
                    <a:pt x="4743" y="11491"/>
                  </a:cubicBezTo>
                  <a:cubicBezTo>
                    <a:pt x="4694" y="11516"/>
                    <a:pt x="4639" y="11546"/>
                    <a:pt x="4596" y="11577"/>
                  </a:cubicBezTo>
                  <a:cubicBezTo>
                    <a:pt x="4412" y="11687"/>
                    <a:pt x="4247" y="11828"/>
                    <a:pt x="4063" y="11944"/>
                  </a:cubicBezTo>
                  <a:cubicBezTo>
                    <a:pt x="3910" y="11926"/>
                    <a:pt x="3763" y="11865"/>
                    <a:pt x="3628" y="11779"/>
                  </a:cubicBezTo>
                  <a:cubicBezTo>
                    <a:pt x="3407" y="11644"/>
                    <a:pt x="3223" y="11467"/>
                    <a:pt x="3015" y="11307"/>
                  </a:cubicBezTo>
                  <a:cubicBezTo>
                    <a:pt x="2813" y="11154"/>
                    <a:pt x="2580" y="11031"/>
                    <a:pt x="2335" y="10964"/>
                  </a:cubicBezTo>
                  <a:cubicBezTo>
                    <a:pt x="2231" y="10938"/>
                    <a:pt x="2124" y="10924"/>
                    <a:pt x="2016" y="10924"/>
                  </a:cubicBezTo>
                  <a:cubicBezTo>
                    <a:pt x="1869" y="10924"/>
                    <a:pt x="1722" y="10950"/>
                    <a:pt x="1587" y="11007"/>
                  </a:cubicBezTo>
                  <a:cubicBezTo>
                    <a:pt x="1682" y="10998"/>
                    <a:pt x="1778" y="10991"/>
                    <a:pt x="1873" y="10991"/>
                  </a:cubicBezTo>
                  <a:cubicBezTo>
                    <a:pt x="2043" y="10991"/>
                    <a:pt x="2210" y="11014"/>
                    <a:pt x="2359" y="11093"/>
                  </a:cubicBezTo>
                  <a:cubicBezTo>
                    <a:pt x="2605" y="11215"/>
                    <a:pt x="2770" y="11350"/>
                    <a:pt x="2978" y="11534"/>
                  </a:cubicBezTo>
                  <a:cubicBezTo>
                    <a:pt x="3174" y="11705"/>
                    <a:pt x="3505" y="12000"/>
                    <a:pt x="3763" y="12092"/>
                  </a:cubicBezTo>
                  <a:cubicBezTo>
                    <a:pt x="3420" y="12226"/>
                    <a:pt x="3027" y="12251"/>
                    <a:pt x="2672" y="12361"/>
                  </a:cubicBezTo>
                  <a:cubicBezTo>
                    <a:pt x="2513" y="12410"/>
                    <a:pt x="2359" y="12478"/>
                    <a:pt x="2206" y="12545"/>
                  </a:cubicBezTo>
                  <a:cubicBezTo>
                    <a:pt x="1937" y="12668"/>
                    <a:pt x="1661" y="12821"/>
                    <a:pt x="1501" y="13072"/>
                  </a:cubicBezTo>
                  <a:cubicBezTo>
                    <a:pt x="1391" y="13244"/>
                    <a:pt x="1348" y="13446"/>
                    <a:pt x="1305" y="13648"/>
                  </a:cubicBezTo>
                  <a:cubicBezTo>
                    <a:pt x="1520" y="13115"/>
                    <a:pt x="1979" y="12710"/>
                    <a:pt x="2537" y="12563"/>
                  </a:cubicBezTo>
                  <a:cubicBezTo>
                    <a:pt x="2752" y="12508"/>
                    <a:pt x="2972" y="12490"/>
                    <a:pt x="3187" y="12447"/>
                  </a:cubicBezTo>
                  <a:cubicBezTo>
                    <a:pt x="3401" y="12410"/>
                    <a:pt x="3610" y="12355"/>
                    <a:pt x="3818" y="12294"/>
                  </a:cubicBezTo>
                  <a:cubicBezTo>
                    <a:pt x="4032" y="12233"/>
                    <a:pt x="4247" y="12171"/>
                    <a:pt x="4443" y="12055"/>
                  </a:cubicBezTo>
                  <a:cubicBezTo>
                    <a:pt x="4541" y="12000"/>
                    <a:pt x="4633" y="11932"/>
                    <a:pt x="4737" y="11889"/>
                  </a:cubicBezTo>
                  <a:cubicBezTo>
                    <a:pt x="4829" y="11846"/>
                    <a:pt x="4933" y="11834"/>
                    <a:pt x="5037" y="11828"/>
                  </a:cubicBezTo>
                  <a:cubicBezTo>
                    <a:pt x="5056" y="11827"/>
                    <a:pt x="5074" y="11827"/>
                    <a:pt x="5093" y="11827"/>
                  </a:cubicBezTo>
                  <a:cubicBezTo>
                    <a:pt x="5271" y="11827"/>
                    <a:pt x="5452" y="11856"/>
                    <a:pt x="5613" y="11944"/>
                  </a:cubicBezTo>
                  <a:cubicBezTo>
                    <a:pt x="5803" y="12049"/>
                    <a:pt x="5944" y="12233"/>
                    <a:pt x="6116" y="12373"/>
                  </a:cubicBezTo>
                  <a:cubicBezTo>
                    <a:pt x="6159" y="12404"/>
                    <a:pt x="6208" y="12435"/>
                    <a:pt x="6257" y="12459"/>
                  </a:cubicBezTo>
                  <a:cubicBezTo>
                    <a:pt x="6067" y="12778"/>
                    <a:pt x="5963" y="13146"/>
                    <a:pt x="5748" y="13452"/>
                  </a:cubicBezTo>
                  <a:cubicBezTo>
                    <a:pt x="5509" y="13783"/>
                    <a:pt x="5154" y="14010"/>
                    <a:pt x="4798" y="14224"/>
                  </a:cubicBezTo>
                  <a:cubicBezTo>
                    <a:pt x="4645" y="14322"/>
                    <a:pt x="4492" y="14414"/>
                    <a:pt x="4339" y="14512"/>
                  </a:cubicBezTo>
                  <a:cubicBezTo>
                    <a:pt x="3971" y="14684"/>
                    <a:pt x="3591" y="14825"/>
                    <a:pt x="3193" y="14849"/>
                  </a:cubicBezTo>
                  <a:cubicBezTo>
                    <a:pt x="3148" y="14851"/>
                    <a:pt x="3104" y="14852"/>
                    <a:pt x="3060" y="14852"/>
                  </a:cubicBezTo>
                  <a:cubicBezTo>
                    <a:pt x="2934" y="14852"/>
                    <a:pt x="2808" y="14846"/>
                    <a:pt x="2683" y="14846"/>
                  </a:cubicBezTo>
                  <a:cubicBezTo>
                    <a:pt x="2572" y="14846"/>
                    <a:pt x="2462" y="14851"/>
                    <a:pt x="2353" y="14868"/>
                  </a:cubicBezTo>
                  <a:cubicBezTo>
                    <a:pt x="2237" y="14886"/>
                    <a:pt x="2120" y="14917"/>
                    <a:pt x="2010" y="14953"/>
                  </a:cubicBezTo>
                  <a:cubicBezTo>
                    <a:pt x="1888" y="14935"/>
                    <a:pt x="1771" y="14898"/>
                    <a:pt x="1673" y="14825"/>
                  </a:cubicBezTo>
                  <a:cubicBezTo>
                    <a:pt x="1593" y="14770"/>
                    <a:pt x="1532" y="14696"/>
                    <a:pt x="1452" y="14635"/>
                  </a:cubicBezTo>
                  <a:cubicBezTo>
                    <a:pt x="1275" y="14494"/>
                    <a:pt x="1048" y="14432"/>
                    <a:pt x="815" y="14420"/>
                  </a:cubicBezTo>
                  <a:cubicBezTo>
                    <a:pt x="798" y="14420"/>
                    <a:pt x="782" y="14420"/>
                    <a:pt x="765" y="14420"/>
                  </a:cubicBezTo>
                  <a:cubicBezTo>
                    <a:pt x="555" y="14420"/>
                    <a:pt x="345" y="14454"/>
                    <a:pt x="141" y="14488"/>
                  </a:cubicBezTo>
                  <a:cubicBezTo>
                    <a:pt x="280" y="14475"/>
                    <a:pt x="421" y="14462"/>
                    <a:pt x="562" y="14462"/>
                  </a:cubicBezTo>
                  <a:cubicBezTo>
                    <a:pt x="620" y="14462"/>
                    <a:pt x="678" y="14464"/>
                    <a:pt x="735" y="14469"/>
                  </a:cubicBezTo>
                  <a:cubicBezTo>
                    <a:pt x="932" y="14488"/>
                    <a:pt x="1134" y="14549"/>
                    <a:pt x="1287" y="14671"/>
                  </a:cubicBezTo>
                  <a:cubicBezTo>
                    <a:pt x="1373" y="14745"/>
                    <a:pt x="1440" y="14837"/>
                    <a:pt x="1532" y="14904"/>
                  </a:cubicBezTo>
                  <a:cubicBezTo>
                    <a:pt x="1618" y="14972"/>
                    <a:pt x="1710" y="15015"/>
                    <a:pt x="1814" y="15033"/>
                  </a:cubicBezTo>
                  <a:cubicBezTo>
                    <a:pt x="1734" y="15070"/>
                    <a:pt x="1655" y="15107"/>
                    <a:pt x="1587" y="15156"/>
                  </a:cubicBezTo>
                  <a:cubicBezTo>
                    <a:pt x="1501" y="15217"/>
                    <a:pt x="1428" y="15290"/>
                    <a:pt x="1336" y="15339"/>
                  </a:cubicBezTo>
                  <a:cubicBezTo>
                    <a:pt x="1017" y="15511"/>
                    <a:pt x="595" y="15352"/>
                    <a:pt x="282" y="15536"/>
                  </a:cubicBezTo>
                  <a:cubicBezTo>
                    <a:pt x="153" y="15615"/>
                    <a:pt x="68" y="15738"/>
                    <a:pt x="0" y="15873"/>
                  </a:cubicBezTo>
                  <a:cubicBezTo>
                    <a:pt x="153" y="15664"/>
                    <a:pt x="398" y="15529"/>
                    <a:pt x="656" y="15529"/>
                  </a:cubicBezTo>
                  <a:cubicBezTo>
                    <a:pt x="666" y="15529"/>
                    <a:pt x="676" y="15529"/>
                    <a:pt x="686" y="15529"/>
                  </a:cubicBezTo>
                  <a:cubicBezTo>
                    <a:pt x="847" y="15529"/>
                    <a:pt x="1003" y="15572"/>
                    <a:pt x="1164" y="15572"/>
                  </a:cubicBezTo>
                  <a:cubicBezTo>
                    <a:pt x="1440" y="15560"/>
                    <a:pt x="1685" y="15401"/>
                    <a:pt x="1937" y="15290"/>
                  </a:cubicBezTo>
                  <a:cubicBezTo>
                    <a:pt x="2176" y="15180"/>
                    <a:pt x="2433" y="15113"/>
                    <a:pt x="2690" y="15076"/>
                  </a:cubicBezTo>
                  <a:cubicBezTo>
                    <a:pt x="2750" y="15064"/>
                    <a:pt x="2812" y="15057"/>
                    <a:pt x="2873" y="15057"/>
                  </a:cubicBezTo>
                  <a:cubicBezTo>
                    <a:pt x="2906" y="15057"/>
                    <a:pt x="2940" y="15059"/>
                    <a:pt x="2972" y="15064"/>
                  </a:cubicBezTo>
                  <a:cubicBezTo>
                    <a:pt x="3089" y="15076"/>
                    <a:pt x="3199" y="15119"/>
                    <a:pt x="3309" y="15143"/>
                  </a:cubicBezTo>
                  <a:cubicBezTo>
                    <a:pt x="3285" y="15162"/>
                    <a:pt x="3260" y="15174"/>
                    <a:pt x="3236" y="15192"/>
                  </a:cubicBezTo>
                  <a:cubicBezTo>
                    <a:pt x="2868" y="15419"/>
                    <a:pt x="2592" y="15689"/>
                    <a:pt x="2286" y="16001"/>
                  </a:cubicBezTo>
                  <a:cubicBezTo>
                    <a:pt x="2059" y="16234"/>
                    <a:pt x="1839" y="16473"/>
                    <a:pt x="1624" y="16724"/>
                  </a:cubicBezTo>
                  <a:cubicBezTo>
                    <a:pt x="1385" y="17006"/>
                    <a:pt x="1152" y="17313"/>
                    <a:pt x="1066" y="17668"/>
                  </a:cubicBezTo>
                  <a:cubicBezTo>
                    <a:pt x="1030" y="17809"/>
                    <a:pt x="1017" y="17956"/>
                    <a:pt x="1017" y="18103"/>
                  </a:cubicBezTo>
                  <a:cubicBezTo>
                    <a:pt x="1011" y="18250"/>
                    <a:pt x="1017" y="18403"/>
                    <a:pt x="1030" y="18550"/>
                  </a:cubicBezTo>
                  <a:cubicBezTo>
                    <a:pt x="999" y="18740"/>
                    <a:pt x="968" y="18918"/>
                    <a:pt x="858" y="19084"/>
                  </a:cubicBezTo>
                  <a:cubicBezTo>
                    <a:pt x="803" y="19169"/>
                    <a:pt x="729" y="19243"/>
                    <a:pt x="656" y="19323"/>
                  </a:cubicBezTo>
                  <a:cubicBezTo>
                    <a:pt x="490" y="19488"/>
                    <a:pt x="337" y="19666"/>
                    <a:pt x="258" y="19886"/>
                  </a:cubicBezTo>
                  <a:cubicBezTo>
                    <a:pt x="172" y="20101"/>
                    <a:pt x="178" y="20364"/>
                    <a:pt x="319" y="20548"/>
                  </a:cubicBezTo>
                  <a:cubicBezTo>
                    <a:pt x="233" y="20371"/>
                    <a:pt x="245" y="20144"/>
                    <a:pt x="325" y="19960"/>
                  </a:cubicBezTo>
                  <a:cubicBezTo>
                    <a:pt x="405" y="19770"/>
                    <a:pt x="546" y="19617"/>
                    <a:pt x="705" y="19488"/>
                  </a:cubicBezTo>
                  <a:cubicBezTo>
                    <a:pt x="791" y="19415"/>
                    <a:pt x="883" y="19347"/>
                    <a:pt x="956" y="19261"/>
                  </a:cubicBezTo>
                  <a:cubicBezTo>
                    <a:pt x="1011" y="19194"/>
                    <a:pt x="1054" y="19120"/>
                    <a:pt x="1085" y="19041"/>
                  </a:cubicBezTo>
                  <a:cubicBezTo>
                    <a:pt x="1097" y="19096"/>
                    <a:pt x="1109" y="19157"/>
                    <a:pt x="1122" y="19212"/>
                  </a:cubicBezTo>
                  <a:cubicBezTo>
                    <a:pt x="1171" y="19445"/>
                    <a:pt x="1238" y="19678"/>
                    <a:pt x="1275" y="19911"/>
                  </a:cubicBezTo>
                  <a:cubicBezTo>
                    <a:pt x="1410" y="20744"/>
                    <a:pt x="1195" y="21565"/>
                    <a:pt x="950" y="22374"/>
                  </a:cubicBezTo>
                  <a:cubicBezTo>
                    <a:pt x="1428" y="21694"/>
                    <a:pt x="1630" y="20830"/>
                    <a:pt x="1508" y="20015"/>
                  </a:cubicBezTo>
                  <a:cubicBezTo>
                    <a:pt x="1465" y="19684"/>
                    <a:pt x="1361" y="19359"/>
                    <a:pt x="1330" y="19022"/>
                  </a:cubicBezTo>
                  <a:cubicBezTo>
                    <a:pt x="1232" y="17944"/>
                    <a:pt x="1881" y="16914"/>
                    <a:pt x="2715" y="16222"/>
                  </a:cubicBezTo>
                  <a:cubicBezTo>
                    <a:pt x="3554" y="15529"/>
                    <a:pt x="4572" y="15113"/>
                    <a:pt x="5540" y="14629"/>
                  </a:cubicBezTo>
                  <a:cubicBezTo>
                    <a:pt x="5828" y="14488"/>
                    <a:pt x="6122" y="14328"/>
                    <a:pt x="6343" y="14095"/>
                  </a:cubicBezTo>
                  <a:cubicBezTo>
                    <a:pt x="6569" y="13850"/>
                    <a:pt x="6704" y="13538"/>
                    <a:pt x="6906" y="13274"/>
                  </a:cubicBezTo>
                  <a:cubicBezTo>
                    <a:pt x="6906" y="13293"/>
                    <a:pt x="6906" y="13305"/>
                    <a:pt x="6913" y="13317"/>
                  </a:cubicBezTo>
                  <a:cubicBezTo>
                    <a:pt x="6931" y="13887"/>
                    <a:pt x="6667" y="14463"/>
                    <a:pt x="6220" y="14825"/>
                  </a:cubicBezTo>
                  <a:cubicBezTo>
                    <a:pt x="5859" y="15113"/>
                    <a:pt x="5381" y="15278"/>
                    <a:pt x="5117" y="15664"/>
                  </a:cubicBezTo>
                  <a:cubicBezTo>
                    <a:pt x="4958" y="15891"/>
                    <a:pt x="4896" y="16191"/>
                    <a:pt x="4694" y="16381"/>
                  </a:cubicBezTo>
                  <a:cubicBezTo>
                    <a:pt x="4510" y="16559"/>
                    <a:pt x="4241" y="16620"/>
                    <a:pt x="3989" y="16626"/>
                  </a:cubicBezTo>
                  <a:cubicBezTo>
                    <a:pt x="3947" y="16626"/>
                    <a:pt x="3903" y="16625"/>
                    <a:pt x="3859" y="16625"/>
                  </a:cubicBezTo>
                  <a:cubicBezTo>
                    <a:pt x="3719" y="16625"/>
                    <a:pt x="3577" y="16636"/>
                    <a:pt x="3475" y="16724"/>
                  </a:cubicBezTo>
                  <a:cubicBezTo>
                    <a:pt x="3526" y="16708"/>
                    <a:pt x="3579" y="16702"/>
                    <a:pt x="3633" y="16702"/>
                  </a:cubicBezTo>
                  <a:cubicBezTo>
                    <a:pt x="3853" y="16702"/>
                    <a:pt x="4084" y="16812"/>
                    <a:pt x="4301" y="16812"/>
                  </a:cubicBezTo>
                  <a:cubicBezTo>
                    <a:pt x="4368" y="16812"/>
                    <a:pt x="4434" y="16802"/>
                    <a:pt x="4498" y="16773"/>
                  </a:cubicBezTo>
                  <a:cubicBezTo>
                    <a:pt x="4602" y="16730"/>
                    <a:pt x="4682" y="16639"/>
                    <a:pt x="4780" y="16571"/>
                  </a:cubicBezTo>
                  <a:cubicBezTo>
                    <a:pt x="4844" y="16524"/>
                    <a:pt x="4927" y="16489"/>
                    <a:pt x="5004" y="16489"/>
                  </a:cubicBezTo>
                  <a:cubicBezTo>
                    <a:pt x="5037" y="16489"/>
                    <a:pt x="5069" y="16495"/>
                    <a:pt x="5099" y="16510"/>
                  </a:cubicBezTo>
                  <a:cubicBezTo>
                    <a:pt x="5154" y="16541"/>
                    <a:pt x="5197" y="16596"/>
                    <a:pt x="5215" y="16657"/>
                  </a:cubicBezTo>
                  <a:cubicBezTo>
                    <a:pt x="5276" y="16847"/>
                    <a:pt x="5142" y="17037"/>
                    <a:pt x="5025" y="17196"/>
                  </a:cubicBezTo>
                  <a:cubicBezTo>
                    <a:pt x="4829" y="17478"/>
                    <a:pt x="4657" y="17803"/>
                    <a:pt x="4676" y="18146"/>
                  </a:cubicBezTo>
                  <a:cubicBezTo>
                    <a:pt x="4682" y="18324"/>
                    <a:pt x="4737" y="18501"/>
                    <a:pt x="4792" y="18673"/>
                  </a:cubicBezTo>
                  <a:cubicBezTo>
                    <a:pt x="4878" y="18937"/>
                    <a:pt x="5001" y="19237"/>
                    <a:pt x="5270" y="19310"/>
                  </a:cubicBezTo>
                  <a:cubicBezTo>
                    <a:pt x="4786" y="18875"/>
                    <a:pt x="4706" y="18066"/>
                    <a:pt x="5093" y="17546"/>
                  </a:cubicBezTo>
                  <a:cubicBezTo>
                    <a:pt x="5191" y="17417"/>
                    <a:pt x="5307" y="17307"/>
                    <a:pt x="5393" y="17172"/>
                  </a:cubicBezTo>
                  <a:cubicBezTo>
                    <a:pt x="5479" y="17037"/>
                    <a:pt x="5534" y="16871"/>
                    <a:pt x="5479" y="16718"/>
                  </a:cubicBezTo>
                  <a:cubicBezTo>
                    <a:pt x="5442" y="16626"/>
                    <a:pt x="5374" y="16553"/>
                    <a:pt x="5332" y="16467"/>
                  </a:cubicBezTo>
                  <a:cubicBezTo>
                    <a:pt x="5215" y="16228"/>
                    <a:pt x="5325" y="15934"/>
                    <a:pt x="5509" y="15750"/>
                  </a:cubicBezTo>
                  <a:cubicBezTo>
                    <a:pt x="5699" y="15566"/>
                    <a:pt x="5944" y="15462"/>
                    <a:pt x="6189" y="15352"/>
                  </a:cubicBezTo>
                  <a:cubicBezTo>
                    <a:pt x="6428" y="15247"/>
                    <a:pt x="6674" y="15119"/>
                    <a:pt x="6827" y="14904"/>
                  </a:cubicBezTo>
                  <a:cubicBezTo>
                    <a:pt x="6992" y="14671"/>
                    <a:pt x="7023" y="14371"/>
                    <a:pt x="7145" y="14108"/>
                  </a:cubicBezTo>
                  <a:cubicBezTo>
                    <a:pt x="7237" y="13905"/>
                    <a:pt x="7378" y="13734"/>
                    <a:pt x="7501" y="13550"/>
                  </a:cubicBezTo>
                  <a:cubicBezTo>
                    <a:pt x="7715" y="13231"/>
                    <a:pt x="7869" y="12888"/>
                    <a:pt x="7967" y="12521"/>
                  </a:cubicBezTo>
                  <a:cubicBezTo>
                    <a:pt x="8304" y="12331"/>
                    <a:pt x="8641" y="12147"/>
                    <a:pt x="8978" y="11957"/>
                  </a:cubicBezTo>
                  <a:cubicBezTo>
                    <a:pt x="9229" y="11816"/>
                    <a:pt x="9480" y="11675"/>
                    <a:pt x="9695" y="11485"/>
                  </a:cubicBezTo>
                  <a:cubicBezTo>
                    <a:pt x="10167" y="11062"/>
                    <a:pt x="10412" y="10419"/>
                    <a:pt x="10902" y="10020"/>
                  </a:cubicBezTo>
                  <a:cubicBezTo>
                    <a:pt x="11398" y="10419"/>
                    <a:pt x="11637" y="11062"/>
                    <a:pt x="12109" y="11485"/>
                  </a:cubicBezTo>
                  <a:cubicBezTo>
                    <a:pt x="12324" y="11675"/>
                    <a:pt x="12581" y="11822"/>
                    <a:pt x="12832" y="11957"/>
                  </a:cubicBezTo>
                  <a:cubicBezTo>
                    <a:pt x="13169" y="12147"/>
                    <a:pt x="13506" y="12331"/>
                    <a:pt x="13843" y="12521"/>
                  </a:cubicBezTo>
                  <a:cubicBezTo>
                    <a:pt x="13935" y="12888"/>
                    <a:pt x="14095" y="13238"/>
                    <a:pt x="14303" y="13550"/>
                  </a:cubicBezTo>
                  <a:cubicBezTo>
                    <a:pt x="14426" y="13734"/>
                    <a:pt x="14566" y="13905"/>
                    <a:pt x="14658" y="14108"/>
                  </a:cubicBezTo>
                  <a:cubicBezTo>
                    <a:pt x="14781" y="14365"/>
                    <a:pt x="14812" y="14671"/>
                    <a:pt x="14983" y="14904"/>
                  </a:cubicBezTo>
                  <a:cubicBezTo>
                    <a:pt x="15136" y="15119"/>
                    <a:pt x="15381" y="15247"/>
                    <a:pt x="15620" y="15352"/>
                  </a:cubicBezTo>
                  <a:cubicBezTo>
                    <a:pt x="15859" y="15462"/>
                    <a:pt x="16111" y="15566"/>
                    <a:pt x="16295" y="15750"/>
                  </a:cubicBezTo>
                  <a:cubicBezTo>
                    <a:pt x="16485" y="15934"/>
                    <a:pt x="16589" y="16228"/>
                    <a:pt x="16472" y="16467"/>
                  </a:cubicBezTo>
                  <a:cubicBezTo>
                    <a:pt x="16429" y="16553"/>
                    <a:pt x="16362" y="16626"/>
                    <a:pt x="16325" y="16718"/>
                  </a:cubicBezTo>
                  <a:cubicBezTo>
                    <a:pt x="16276" y="16871"/>
                    <a:pt x="16325" y="17037"/>
                    <a:pt x="16411" y="17172"/>
                  </a:cubicBezTo>
                  <a:cubicBezTo>
                    <a:pt x="16497" y="17307"/>
                    <a:pt x="16619" y="17417"/>
                    <a:pt x="16711" y="17546"/>
                  </a:cubicBezTo>
                  <a:cubicBezTo>
                    <a:pt x="17103" y="18066"/>
                    <a:pt x="17024" y="18875"/>
                    <a:pt x="16540" y="19310"/>
                  </a:cubicBezTo>
                  <a:cubicBezTo>
                    <a:pt x="16803" y="19237"/>
                    <a:pt x="16926" y="18937"/>
                    <a:pt x="17012" y="18673"/>
                  </a:cubicBezTo>
                  <a:cubicBezTo>
                    <a:pt x="17067" y="18501"/>
                    <a:pt x="17128" y="18330"/>
                    <a:pt x="17134" y="18146"/>
                  </a:cubicBezTo>
                  <a:cubicBezTo>
                    <a:pt x="17146" y="17803"/>
                    <a:pt x="16975" y="17478"/>
                    <a:pt x="16779" y="17196"/>
                  </a:cubicBezTo>
                  <a:cubicBezTo>
                    <a:pt x="16662" y="17037"/>
                    <a:pt x="16534" y="16847"/>
                    <a:pt x="16589" y="16657"/>
                  </a:cubicBezTo>
                  <a:cubicBezTo>
                    <a:pt x="16607" y="16596"/>
                    <a:pt x="16650" y="16541"/>
                    <a:pt x="16705" y="16510"/>
                  </a:cubicBezTo>
                  <a:cubicBezTo>
                    <a:pt x="16736" y="16495"/>
                    <a:pt x="16769" y="16489"/>
                    <a:pt x="16803" y="16489"/>
                  </a:cubicBezTo>
                  <a:cubicBezTo>
                    <a:pt x="16881" y="16489"/>
                    <a:pt x="16961" y="16524"/>
                    <a:pt x="17030" y="16571"/>
                  </a:cubicBezTo>
                  <a:cubicBezTo>
                    <a:pt x="17122" y="16639"/>
                    <a:pt x="17202" y="16730"/>
                    <a:pt x="17306" y="16773"/>
                  </a:cubicBezTo>
                  <a:cubicBezTo>
                    <a:pt x="17370" y="16802"/>
                    <a:pt x="17436" y="16812"/>
                    <a:pt x="17503" y="16812"/>
                  </a:cubicBezTo>
                  <a:cubicBezTo>
                    <a:pt x="17720" y="16812"/>
                    <a:pt x="17951" y="16702"/>
                    <a:pt x="18171" y="16702"/>
                  </a:cubicBezTo>
                  <a:cubicBezTo>
                    <a:pt x="18225" y="16702"/>
                    <a:pt x="18277" y="16708"/>
                    <a:pt x="18329" y="16724"/>
                  </a:cubicBezTo>
                  <a:cubicBezTo>
                    <a:pt x="18227" y="16636"/>
                    <a:pt x="18089" y="16625"/>
                    <a:pt x="17950" y="16625"/>
                  </a:cubicBezTo>
                  <a:cubicBezTo>
                    <a:pt x="17907" y="16625"/>
                    <a:pt x="17863" y="16626"/>
                    <a:pt x="17820" y="16626"/>
                  </a:cubicBezTo>
                  <a:cubicBezTo>
                    <a:pt x="17563" y="16626"/>
                    <a:pt x="17293" y="16559"/>
                    <a:pt x="17116" y="16381"/>
                  </a:cubicBezTo>
                  <a:cubicBezTo>
                    <a:pt x="16913" y="16191"/>
                    <a:pt x="16846" y="15897"/>
                    <a:pt x="16687" y="15664"/>
                  </a:cubicBezTo>
                  <a:cubicBezTo>
                    <a:pt x="16423" y="15278"/>
                    <a:pt x="15945" y="15113"/>
                    <a:pt x="15584" y="14825"/>
                  </a:cubicBezTo>
                  <a:cubicBezTo>
                    <a:pt x="15136" y="14463"/>
                    <a:pt x="14873" y="13887"/>
                    <a:pt x="14897" y="13317"/>
                  </a:cubicBezTo>
                  <a:cubicBezTo>
                    <a:pt x="14897" y="13305"/>
                    <a:pt x="14897" y="13293"/>
                    <a:pt x="14897" y="13274"/>
                  </a:cubicBezTo>
                  <a:cubicBezTo>
                    <a:pt x="15100" y="13538"/>
                    <a:pt x="15234" y="13850"/>
                    <a:pt x="15461" y="14095"/>
                  </a:cubicBezTo>
                  <a:cubicBezTo>
                    <a:pt x="15682" y="14328"/>
                    <a:pt x="15976" y="14488"/>
                    <a:pt x="16264" y="14629"/>
                  </a:cubicBezTo>
                  <a:cubicBezTo>
                    <a:pt x="17238" y="15113"/>
                    <a:pt x="18256" y="15529"/>
                    <a:pt x="19089" y="16222"/>
                  </a:cubicBezTo>
                  <a:cubicBezTo>
                    <a:pt x="19928" y="16914"/>
                    <a:pt x="20572" y="17944"/>
                    <a:pt x="20474" y="19022"/>
                  </a:cubicBezTo>
                  <a:cubicBezTo>
                    <a:pt x="20443" y="19359"/>
                    <a:pt x="20345" y="19684"/>
                    <a:pt x="20296" y="20015"/>
                  </a:cubicBezTo>
                  <a:cubicBezTo>
                    <a:pt x="20174" y="20830"/>
                    <a:pt x="20382" y="21694"/>
                    <a:pt x="20854" y="22374"/>
                  </a:cubicBezTo>
                  <a:cubicBezTo>
                    <a:pt x="20609" y="21565"/>
                    <a:pt x="20394" y="20744"/>
                    <a:pt x="20529" y="19911"/>
                  </a:cubicBezTo>
                  <a:cubicBezTo>
                    <a:pt x="20566" y="19678"/>
                    <a:pt x="20633" y="19445"/>
                    <a:pt x="20688" y="19212"/>
                  </a:cubicBezTo>
                  <a:cubicBezTo>
                    <a:pt x="20701" y="19157"/>
                    <a:pt x="20707" y="19096"/>
                    <a:pt x="20719" y="19041"/>
                  </a:cubicBezTo>
                  <a:cubicBezTo>
                    <a:pt x="20750" y="19120"/>
                    <a:pt x="20793" y="19194"/>
                    <a:pt x="20848" y="19261"/>
                  </a:cubicBezTo>
                  <a:cubicBezTo>
                    <a:pt x="20921" y="19347"/>
                    <a:pt x="21013" y="19415"/>
                    <a:pt x="21105" y="19488"/>
                  </a:cubicBezTo>
                  <a:cubicBezTo>
                    <a:pt x="21258" y="19617"/>
                    <a:pt x="21399" y="19770"/>
                    <a:pt x="21479" y="19960"/>
                  </a:cubicBezTo>
                  <a:cubicBezTo>
                    <a:pt x="21565" y="20144"/>
                    <a:pt x="21577" y="20371"/>
                    <a:pt x="21485" y="20548"/>
                  </a:cubicBezTo>
                  <a:cubicBezTo>
                    <a:pt x="21626" y="20364"/>
                    <a:pt x="21632" y="20101"/>
                    <a:pt x="21552" y="19886"/>
                  </a:cubicBezTo>
                  <a:cubicBezTo>
                    <a:pt x="21467" y="19666"/>
                    <a:pt x="21313" y="19488"/>
                    <a:pt x="21154" y="19323"/>
                  </a:cubicBezTo>
                  <a:cubicBezTo>
                    <a:pt x="21081" y="19243"/>
                    <a:pt x="21007" y="19169"/>
                    <a:pt x="20946" y="19084"/>
                  </a:cubicBezTo>
                  <a:cubicBezTo>
                    <a:pt x="20835" y="18918"/>
                    <a:pt x="20805" y="18740"/>
                    <a:pt x="20780" y="18550"/>
                  </a:cubicBezTo>
                  <a:cubicBezTo>
                    <a:pt x="20786" y="18403"/>
                    <a:pt x="20793" y="18250"/>
                    <a:pt x="20793" y="18103"/>
                  </a:cubicBezTo>
                  <a:cubicBezTo>
                    <a:pt x="20786" y="17956"/>
                    <a:pt x="20774" y="17809"/>
                    <a:pt x="20744" y="17668"/>
                  </a:cubicBezTo>
                  <a:cubicBezTo>
                    <a:pt x="20652" y="17313"/>
                    <a:pt x="20419" y="17006"/>
                    <a:pt x="20180" y="16724"/>
                  </a:cubicBezTo>
                  <a:cubicBezTo>
                    <a:pt x="19965" y="16473"/>
                    <a:pt x="19745" y="16234"/>
                    <a:pt x="19518" y="16001"/>
                  </a:cubicBezTo>
                  <a:cubicBezTo>
                    <a:pt x="19218" y="15689"/>
                    <a:pt x="18936" y="15419"/>
                    <a:pt x="18568" y="15192"/>
                  </a:cubicBezTo>
                  <a:cubicBezTo>
                    <a:pt x="18544" y="15174"/>
                    <a:pt x="18519" y="15162"/>
                    <a:pt x="18495" y="15143"/>
                  </a:cubicBezTo>
                  <a:cubicBezTo>
                    <a:pt x="18611" y="15119"/>
                    <a:pt x="18721" y="15076"/>
                    <a:pt x="18832" y="15064"/>
                  </a:cubicBezTo>
                  <a:cubicBezTo>
                    <a:pt x="18866" y="15059"/>
                    <a:pt x="18900" y="15057"/>
                    <a:pt x="18934" y="15057"/>
                  </a:cubicBezTo>
                  <a:cubicBezTo>
                    <a:pt x="18995" y="15057"/>
                    <a:pt x="19054" y="15064"/>
                    <a:pt x="19113" y="15076"/>
                  </a:cubicBezTo>
                  <a:cubicBezTo>
                    <a:pt x="19377" y="15107"/>
                    <a:pt x="19628" y="15180"/>
                    <a:pt x="19867" y="15290"/>
                  </a:cubicBezTo>
                  <a:cubicBezTo>
                    <a:pt x="20118" y="15401"/>
                    <a:pt x="20364" y="15560"/>
                    <a:pt x="20639" y="15572"/>
                  </a:cubicBezTo>
                  <a:cubicBezTo>
                    <a:pt x="20801" y="15572"/>
                    <a:pt x="20962" y="15529"/>
                    <a:pt x="21119" y="15529"/>
                  </a:cubicBezTo>
                  <a:cubicBezTo>
                    <a:pt x="21128" y="15529"/>
                    <a:pt x="21138" y="15529"/>
                    <a:pt x="21148" y="15529"/>
                  </a:cubicBezTo>
                  <a:cubicBezTo>
                    <a:pt x="21405" y="15529"/>
                    <a:pt x="21657" y="15664"/>
                    <a:pt x="21804" y="15873"/>
                  </a:cubicBezTo>
                  <a:cubicBezTo>
                    <a:pt x="21742" y="15738"/>
                    <a:pt x="21650" y="15615"/>
                    <a:pt x="21522" y="15536"/>
                  </a:cubicBezTo>
                  <a:cubicBezTo>
                    <a:pt x="21215" y="15352"/>
                    <a:pt x="20786" y="15511"/>
                    <a:pt x="20468" y="15339"/>
                  </a:cubicBezTo>
                  <a:cubicBezTo>
                    <a:pt x="20382" y="15290"/>
                    <a:pt x="20308" y="15217"/>
                    <a:pt x="20223" y="15156"/>
                  </a:cubicBezTo>
                  <a:cubicBezTo>
                    <a:pt x="20149" y="15107"/>
                    <a:pt x="20069" y="15070"/>
                    <a:pt x="19996" y="15033"/>
                  </a:cubicBezTo>
                  <a:cubicBezTo>
                    <a:pt x="20094" y="15015"/>
                    <a:pt x="20186" y="14972"/>
                    <a:pt x="20272" y="14904"/>
                  </a:cubicBezTo>
                  <a:cubicBezTo>
                    <a:pt x="20364" y="14837"/>
                    <a:pt x="20437" y="14745"/>
                    <a:pt x="20523" y="14671"/>
                  </a:cubicBezTo>
                  <a:cubicBezTo>
                    <a:pt x="20676" y="14549"/>
                    <a:pt x="20872" y="14488"/>
                    <a:pt x="21068" y="14469"/>
                  </a:cubicBezTo>
                  <a:cubicBezTo>
                    <a:pt x="21126" y="14464"/>
                    <a:pt x="21184" y="14462"/>
                    <a:pt x="21242" y="14462"/>
                  </a:cubicBezTo>
                  <a:cubicBezTo>
                    <a:pt x="21383" y="14462"/>
                    <a:pt x="21526" y="14475"/>
                    <a:pt x="21669" y="14488"/>
                  </a:cubicBezTo>
                  <a:cubicBezTo>
                    <a:pt x="21459" y="14454"/>
                    <a:pt x="21249" y="14420"/>
                    <a:pt x="21039" y="14420"/>
                  </a:cubicBezTo>
                  <a:cubicBezTo>
                    <a:pt x="21022" y="14420"/>
                    <a:pt x="21005" y="14420"/>
                    <a:pt x="20989" y="14420"/>
                  </a:cubicBezTo>
                  <a:cubicBezTo>
                    <a:pt x="20762" y="14432"/>
                    <a:pt x="20529" y="14494"/>
                    <a:pt x="20351" y="14635"/>
                  </a:cubicBezTo>
                  <a:cubicBezTo>
                    <a:pt x="20278" y="14696"/>
                    <a:pt x="20210" y="14770"/>
                    <a:pt x="20137" y="14825"/>
                  </a:cubicBezTo>
                  <a:cubicBezTo>
                    <a:pt x="20033" y="14898"/>
                    <a:pt x="19916" y="14935"/>
                    <a:pt x="19800" y="14953"/>
                  </a:cubicBezTo>
                  <a:cubicBezTo>
                    <a:pt x="19683" y="14917"/>
                    <a:pt x="19567" y="14886"/>
                    <a:pt x="19450" y="14868"/>
                  </a:cubicBezTo>
                  <a:cubicBezTo>
                    <a:pt x="19341" y="14851"/>
                    <a:pt x="19231" y="14846"/>
                    <a:pt x="19121" y="14846"/>
                  </a:cubicBezTo>
                  <a:cubicBezTo>
                    <a:pt x="18997" y="14846"/>
                    <a:pt x="18872" y="14852"/>
                    <a:pt x="18748" y="14852"/>
                  </a:cubicBezTo>
                  <a:cubicBezTo>
                    <a:pt x="18704" y="14852"/>
                    <a:pt x="18661" y="14851"/>
                    <a:pt x="18617" y="14849"/>
                  </a:cubicBezTo>
                  <a:cubicBezTo>
                    <a:pt x="18213" y="14825"/>
                    <a:pt x="17833" y="14684"/>
                    <a:pt x="17471" y="14512"/>
                  </a:cubicBezTo>
                  <a:cubicBezTo>
                    <a:pt x="17312" y="14414"/>
                    <a:pt x="17159" y="14322"/>
                    <a:pt x="17005" y="14224"/>
                  </a:cubicBezTo>
                  <a:cubicBezTo>
                    <a:pt x="16656" y="14010"/>
                    <a:pt x="16295" y="13783"/>
                    <a:pt x="16056" y="13452"/>
                  </a:cubicBezTo>
                  <a:cubicBezTo>
                    <a:pt x="15841" y="13146"/>
                    <a:pt x="15737" y="12778"/>
                    <a:pt x="15553" y="12459"/>
                  </a:cubicBezTo>
                  <a:cubicBezTo>
                    <a:pt x="15602" y="12435"/>
                    <a:pt x="15645" y="12404"/>
                    <a:pt x="15688" y="12373"/>
                  </a:cubicBezTo>
                  <a:cubicBezTo>
                    <a:pt x="15859" y="12233"/>
                    <a:pt x="16000" y="12049"/>
                    <a:pt x="16197" y="11944"/>
                  </a:cubicBezTo>
                  <a:cubicBezTo>
                    <a:pt x="16352" y="11856"/>
                    <a:pt x="16533" y="11827"/>
                    <a:pt x="16711" y="11827"/>
                  </a:cubicBezTo>
                  <a:cubicBezTo>
                    <a:pt x="16730" y="11827"/>
                    <a:pt x="16748" y="11827"/>
                    <a:pt x="16766" y="11828"/>
                  </a:cubicBezTo>
                  <a:cubicBezTo>
                    <a:pt x="16871" y="11834"/>
                    <a:pt x="16975" y="11853"/>
                    <a:pt x="17073" y="11889"/>
                  </a:cubicBezTo>
                  <a:cubicBezTo>
                    <a:pt x="17177" y="11932"/>
                    <a:pt x="17269" y="12000"/>
                    <a:pt x="17361" y="12055"/>
                  </a:cubicBezTo>
                  <a:cubicBezTo>
                    <a:pt x="17557" y="12171"/>
                    <a:pt x="17771" y="12233"/>
                    <a:pt x="17986" y="12294"/>
                  </a:cubicBezTo>
                  <a:cubicBezTo>
                    <a:pt x="18194" y="12355"/>
                    <a:pt x="18403" y="12410"/>
                    <a:pt x="18617" y="12447"/>
                  </a:cubicBezTo>
                  <a:cubicBezTo>
                    <a:pt x="18838" y="12490"/>
                    <a:pt x="19058" y="12508"/>
                    <a:pt x="19267" y="12563"/>
                  </a:cubicBezTo>
                  <a:cubicBezTo>
                    <a:pt x="19824" y="12710"/>
                    <a:pt x="20284" y="13115"/>
                    <a:pt x="20505" y="13648"/>
                  </a:cubicBezTo>
                  <a:cubicBezTo>
                    <a:pt x="20462" y="13446"/>
                    <a:pt x="20419" y="13244"/>
                    <a:pt x="20308" y="13072"/>
                  </a:cubicBezTo>
                  <a:cubicBezTo>
                    <a:pt x="20149" y="12821"/>
                    <a:pt x="19873" y="12668"/>
                    <a:pt x="19598" y="12545"/>
                  </a:cubicBezTo>
                  <a:cubicBezTo>
                    <a:pt x="19450" y="12478"/>
                    <a:pt x="19297" y="12410"/>
                    <a:pt x="19138" y="12361"/>
                  </a:cubicBezTo>
                  <a:cubicBezTo>
                    <a:pt x="18776" y="12251"/>
                    <a:pt x="18390" y="12226"/>
                    <a:pt x="18041" y="12092"/>
                  </a:cubicBezTo>
                  <a:cubicBezTo>
                    <a:pt x="18298" y="12000"/>
                    <a:pt x="18629" y="11705"/>
                    <a:pt x="18832" y="11534"/>
                  </a:cubicBezTo>
                  <a:cubicBezTo>
                    <a:pt x="19034" y="11350"/>
                    <a:pt x="19205" y="11215"/>
                    <a:pt x="19444" y="11093"/>
                  </a:cubicBezTo>
                  <a:cubicBezTo>
                    <a:pt x="19598" y="11014"/>
                    <a:pt x="19766" y="10991"/>
                    <a:pt x="19937" y="10991"/>
                  </a:cubicBezTo>
                  <a:cubicBezTo>
                    <a:pt x="20032" y="10991"/>
                    <a:pt x="20128" y="10998"/>
                    <a:pt x="20223" y="11007"/>
                  </a:cubicBezTo>
                  <a:cubicBezTo>
                    <a:pt x="20085" y="10950"/>
                    <a:pt x="19936" y="10924"/>
                    <a:pt x="19788" y="10924"/>
                  </a:cubicBezTo>
                  <a:cubicBezTo>
                    <a:pt x="19680" y="10924"/>
                    <a:pt x="19572" y="10938"/>
                    <a:pt x="19469" y="10964"/>
                  </a:cubicBezTo>
                  <a:cubicBezTo>
                    <a:pt x="19224" y="11031"/>
                    <a:pt x="18997" y="11154"/>
                    <a:pt x="18795" y="11307"/>
                  </a:cubicBezTo>
                  <a:cubicBezTo>
                    <a:pt x="18586" y="11460"/>
                    <a:pt x="18396" y="11644"/>
                    <a:pt x="18176" y="11779"/>
                  </a:cubicBezTo>
                  <a:cubicBezTo>
                    <a:pt x="18047" y="11865"/>
                    <a:pt x="17894" y="11926"/>
                    <a:pt x="17741" y="11944"/>
                  </a:cubicBezTo>
                  <a:cubicBezTo>
                    <a:pt x="17557" y="11828"/>
                    <a:pt x="17398" y="11687"/>
                    <a:pt x="17214" y="11577"/>
                  </a:cubicBezTo>
                  <a:cubicBezTo>
                    <a:pt x="17165" y="11546"/>
                    <a:pt x="17116" y="11516"/>
                    <a:pt x="17061" y="11491"/>
                  </a:cubicBezTo>
                  <a:cubicBezTo>
                    <a:pt x="17085" y="11479"/>
                    <a:pt x="17110" y="11460"/>
                    <a:pt x="17134" y="11448"/>
                  </a:cubicBezTo>
                  <a:cubicBezTo>
                    <a:pt x="17673" y="11087"/>
                    <a:pt x="18004" y="10400"/>
                    <a:pt x="17943" y="9757"/>
                  </a:cubicBezTo>
                  <a:lnTo>
                    <a:pt x="17943" y="9757"/>
                  </a:lnTo>
                  <a:cubicBezTo>
                    <a:pt x="17900" y="10161"/>
                    <a:pt x="17679" y="10535"/>
                    <a:pt x="17385" y="10823"/>
                  </a:cubicBezTo>
                  <a:cubicBezTo>
                    <a:pt x="17177" y="11025"/>
                    <a:pt x="16932" y="11185"/>
                    <a:pt x="16675" y="11326"/>
                  </a:cubicBezTo>
                  <a:cubicBezTo>
                    <a:pt x="16613" y="11356"/>
                    <a:pt x="16552" y="11381"/>
                    <a:pt x="16491" y="11405"/>
                  </a:cubicBezTo>
                  <a:cubicBezTo>
                    <a:pt x="16485" y="11405"/>
                    <a:pt x="16478" y="11405"/>
                    <a:pt x="16478" y="11411"/>
                  </a:cubicBezTo>
                  <a:cubicBezTo>
                    <a:pt x="16436" y="11424"/>
                    <a:pt x="16393" y="11436"/>
                    <a:pt x="16350" y="11460"/>
                  </a:cubicBezTo>
                  <a:lnTo>
                    <a:pt x="16356" y="11460"/>
                  </a:lnTo>
                  <a:cubicBezTo>
                    <a:pt x="16344" y="11467"/>
                    <a:pt x="16331" y="11473"/>
                    <a:pt x="16319" y="11479"/>
                  </a:cubicBezTo>
                  <a:cubicBezTo>
                    <a:pt x="16190" y="11534"/>
                    <a:pt x="16080" y="11644"/>
                    <a:pt x="15964" y="11724"/>
                  </a:cubicBezTo>
                  <a:cubicBezTo>
                    <a:pt x="15739" y="11875"/>
                    <a:pt x="15469" y="11965"/>
                    <a:pt x="15203" y="11965"/>
                  </a:cubicBezTo>
                  <a:cubicBezTo>
                    <a:pt x="15179" y="11965"/>
                    <a:pt x="15155" y="11964"/>
                    <a:pt x="15130" y="11963"/>
                  </a:cubicBezTo>
                  <a:cubicBezTo>
                    <a:pt x="15106" y="11938"/>
                    <a:pt x="15087" y="11920"/>
                    <a:pt x="15063" y="11902"/>
                  </a:cubicBezTo>
                  <a:cubicBezTo>
                    <a:pt x="15124" y="11889"/>
                    <a:pt x="15192" y="11865"/>
                    <a:pt x="15253" y="11834"/>
                  </a:cubicBezTo>
                  <a:cubicBezTo>
                    <a:pt x="15449" y="11736"/>
                    <a:pt x="15571" y="11528"/>
                    <a:pt x="15627" y="11307"/>
                  </a:cubicBezTo>
                  <a:cubicBezTo>
                    <a:pt x="15676" y="11093"/>
                    <a:pt x="15657" y="10866"/>
                    <a:pt x="15633" y="10645"/>
                  </a:cubicBezTo>
                  <a:cubicBezTo>
                    <a:pt x="15608" y="10486"/>
                    <a:pt x="15584" y="10327"/>
                    <a:pt x="15590" y="10167"/>
                  </a:cubicBezTo>
                  <a:cubicBezTo>
                    <a:pt x="15602" y="10008"/>
                    <a:pt x="15645" y="9849"/>
                    <a:pt x="15755" y="9732"/>
                  </a:cubicBezTo>
                  <a:cubicBezTo>
                    <a:pt x="15835" y="9646"/>
                    <a:pt x="15945" y="9585"/>
                    <a:pt x="16007" y="9487"/>
                  </a:cubicBezTo>
                  <a:cubicBezTo>
                    <a:pt x="16098" y="9334"/>
                    <a:pt x="16031" y="9138"/>
                    <a:pt x="15951" y="8972"/>
                  </a:cubicBezTo>
                  <a:lnTo>
                    <a:pt x="15951" y="8972"/>
                  </a:lnTo>
                  <a:cubicBezTo>
                    <a:pt x="15982" y="9126"/>
                    <a:pt x="15933" y="9285"/>
                    <a:pt x="15829" y="9401"/>
                  </a:cubicBezTo>
                  <a:cubicBezTo>
                    <a:pt x="15786" y="9450"/>
                    <a:pt x="15731" y="9487"/>
                    <a:pt x="15682" y="9530"/>
                  </a:cubicBezTo>
                  <a:cubicBezTo>
                    <a:pt x="15608" y="9585"/>
                    <a:pt x="15541" y="9640"/>
                    <a:pt x="15492" y="9720"/>
                  </a:cubicBezTo>
                  <a:cubicBezTo>
                    <a:pt x="15443" y="9794"/>
                    <a:pt x="15424" y="9879"/>
                    <a:pt x="15449" y="9965"/>
                  </a:cubicBezTo>
                  <a:cubicBezTo>
                    <a:pt x="15351" y="9855"/>
                    <a:pt x="15222" y="9769"/>
                    <a:pt x="15124" y="9653"/>
                  </a:cubicBezTo>
                  <a:cubicBezTo>
                    <a:pt x="14977" y="9475"/>
                    <a:pt x="14928" y="9224"/>
                    <a:pt x="14953" y="8985"/>
                  </a:cubicBezTo>
                  <a:cubicBezTo>
                    <a:pt x="14971" y="8752"/>
                    <a:pt x="15069" y="8531"/>
                    <a:pt x="15161" y="8311"/>
                  </a:cubicBezTo>
                  <a:lnTo>
                    <a:pt x="15161" y="8311"/>
                  </a:lnTo>
                  <a:cubicBezTo>
                    <a:pt x="15032" y="8482"/>
                    <a:pt x="14904" y="8660"/>
                    <a:pt x="14830" y="8856"/>
                  </a:cubicBezTo>
                  <a:cubicBezTo>
                    <a:pt x="14756" y="9058"/>
                    <a:pt x="14732" y="9285"/>
                    <a:pt x="14812" y="9481"/>
                  </a:cubicBezTo>
                  <a:cubicBezTo>
                    <a:pt x="14879" y="9646"/>
                    <a:pt x="15008" y="9775"/>
                    <a:pt x="15106" y="9922"/>
                  </a:cubicBezTo>
                  <a:cubicBezTo>
                    <a:pt x="15339" y="10259"/>
                    <a:pt x="15406" y="10700"/>
                    <a:pt x="15290" y="11099"/>
                  </a:cubicBezTo>
                  <a:cubicBezTo>
                    <a:pt x="15271" y="11160"/>
                    <a:pt x="15247" y="11221"/>
                    <a:pt x="15210" y="11270"/>
                  </a:cubicBezTo>
                  <a:cubicBezTo>
                    <a:pt x="15167" y="11332"/>
                    <a:pt x="15106" y="11368"/>
                    <a:pt x="15044" y="11405"/>
                  </a:cubicBezTo>
                  <a:cubicBezTo>
                    <a:pt x="14912" y="11471"/>
                    <a:pt x="14763" y="11508"/>
                    <a:pt x="14615" y="11508"/>
                  </a:cubicBezTo>
                  <a:cubicBezTo>
                    <a:pt x="14584" y="11508"/>
                    <a:pt x="14554" y="11506"/>
                    <a:pt x="14524" y="11503"/>
                  </a:cubicBezTo>
                  <a:cubicBezTo>
                    <a:pt x="14340" y="11381"/>
                    <a:pt x="14150" y="11252"/>
                    <a:pt x="13972" y="11117"/>
                  </a:cubicBezTo>
                  <a:cubicBezTo>
                    <a:pt x="13653" y="10866"/>
                    <a:pt x="13371" y="10566"/>
                    <a:pt x="13096" y="10265"/>
                  </a:cubicBezTo>
                  <a:cubicBezTo>
                    <a:pt x="12661" y="9806"/>
                    <a:pt x="12134" y="9328"/>
                    <a:pt x="12060" y="8703"/>
                  </a:cubicBezTo>
                  <a:cubicBezTo>
                    <a:pt x="11699" y="5351"/>
                    <a:pt x="11901" y="2998"/>
                    <a:pt x="11931" y="44"/>
                  </a:cubicBezTo>
                  <a:lnTo>
                    <a:pt x="109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65;p44"/>
            <p:cNvSpPr/>
            <p:nvPr/>
          </p:nvSpPr>
          <p:spPr>
            <a:xfrm>
              <a:off x="7174375" y="2325467"/>
              <a:ext cx="710734" cy="597674"/>
            </a:xfrm>
            <a:custGeom>
              <a:avLst/>
              <a:gdLst/>
              <a:ahLst/>
              <a:cxnLst/>
              <a:rect l="l" t="t" r="r" b="b"/>
              <a:pathLst>
                <a:path w="6074" h="5108" extrusionOk="0">
                  <a:moveTo>
                    <a:pt x="247" y="1"/>
                  </a:moveTo>
                  <a:cubicBezTo>
                    <a:pt x="238" y="1"/>
                    <a:pt x="230" y="1"/>
                    <a:pt x="221" y="3"/>
                  </a:cubicBezTo>
                  <a:cubicBezTo>
                    <a:pt x="135" y="15"/>
                    <a:pt x="62" y="94"/>
                    <a:pt x="31" y="180"/>
                  </a:cubicBezTo>
                  <a:cubicBezTo>
                    <a:pt x="0" y="266"/>
                    <a:pt x="0" y="358"/>
                    <a:pt x="6" y="450"/>
                  </a:cubicBezTo>
                  <a:cubicBezTo>
                    <a:pt x="13" y="762"/>
                    <a:pt x="19" y="1234"/>
                    <a:pt x="331" y="1412"/>
                  </a:cubicBezTo>
                  <a:cubicBezTo>
                    <a:pt x="448" y="1479"/>
                    <a:pt x="601" y="1504"/>
                    <a:pt x="723" y="1553"/>
                  </a:cubicBezTo>
                  <a:cubicBezTo>
                    <a:pt x="920" y="1633"/>
                    <a:pt x="1110" y="1737"/>
                    <a:pt x="1287" y="1853"/>
                  </a:cubicBezTo>
                  <a:cubicBezTo>
                    <a:pt x="1447" y="1951"/>
                    <a:pt x="1600" y="2074"/>
                    <a:pt x="1710" y="2221"/>
                  </a:cubicBezTo>
                  <a:cubicBezTo>
                    <a:pt x="2004" y="2619"/>
                    <a:pt x="2023" y="3220"/>
                    <a:pt x="2427" y="3508"/>
                  </a:cubicBezTo>
                  <a:cubicBezTo>
                    <a:pt x="2366" y="3299"/>
                    <a:pt x="2390" y="3067"/>
                    <a:pt x="2501" y="2877"/>
                  </a:cubicBezTo>
                  <a:cubicBezTo>
                    <a:pt x="2519" y="2840"/>
                    <a:pt x="2543" y="2803"/>
                    <a:pt x="2586" y="2797"/>
                  </a:cubicBezTo>
                  <a:cubicBezTo>
                    <a:pt x="2591" y="2796"/>
                    <a:pt x="2596" y="2796"/>
                    <a:pt x="2600" y="2796"/>
                  </a:cubicBezTo>
                  <a:cubicBezTo>
                    <a:pt x="2660" y="2796"/>
                    <a:pt x="2698" y="2869"/>
                    <a:pt x="2721" y="2926"/>
                  </a:cubicBezTo>
                  <a:cubicBezTo>
                    <a:pt x="2795" y="3134"/>
                    <a:pt x="2874" y="3342"/>
                    <a:pt x="3015" y="3514"/>
                  </a:cubicBezTo>
                  <a:cubicBezTo>
                    <a:pt x="3138" y="3667"/>
                    <a:pt x="3303" y="3777"/>
                    <a:pt x="3469" y="3888"/>
                  </a:cubicBezTo>
                  <a:cubicBezTo>
                    <a:pt x="3928" y="4200"/>
                    <a:pt x="4388" y="4513"/>
                    <a:pt x="4897" y="4721"/>
                  </a:cubicBezTo>
                  <a:cubicBezTo>
                    <a:pt x="5130" y="4819"/>
                    <a:pt x="5368" y="4893"/>
                    <a:pt x="5607" y="4966"/>
                  </a:cubicBezTo>
                  <a:cubicBezTo>
                    <a:pt x="5761" y="5009"/>
                    <a:pt x="5914" y="5058"/>
                    <a:pt x="6073" y="5107"/>
                  </a:cubicBezTo>
                  <a:cubicBezTo>
                    <a:pt x="5938" y="4948"/>
                    <a:pt x="5755" y="4850"/>
                    <a:pt x="5577" y="4758"/>
                  </a:cubicBezTo>
                  <a:cubicBezTo>
                    <a:pt x="5258" y="4586"/>
                    <a:pt x="4940" y="4402"/>
                    <a:pt x="4627" y="4219"/>
                  </a:cubicBezTo>
                  <a:cubicBezTo>
                    <a:pt x="4112" y="3906"/>
                    <a:pt x="3579" y="3551"/>
                    <a:pt x="3334" y="2999"/>
                  </a:cubicBezTo>
                  <a:cubicBezTo>
                    <a:pt x="3279" y="2870"/>
                    <a:pt x="3236" y="2729"/>
                    <a:pt x="3181" y="2601"/>
                  </a:cubicBezTo>
                  <a:cubicBezTo>
                    <a:pt x="2948" y="2055"/>
                    <a:pt x="2445" y="1669"/>
                    <a:pt x="1949" y="1345"/>
                  </a:cubicBezTo>
                  <a:cubicBezTo>
                    <a:pt x="1453" y="1014"/>
                    <a:pt x="920" y="707"/>
                    <a:pt x="558" y="235"/>
                  </a:cubicBezTo>
                  <a:cubicBezTo>
                    <a:pt x="478" y="126"/>
                    <a:pt x="376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66;p44"/>
            <p:cNvSpPr/>
            <p:nvPr/>
          </p:nvSpPr>
          <p:spPr>
            <a:xfrm>
              <a:off x="7522825" y="2728440"/>
              <a:ext cx="175051" cy="125081"/>
            </a:xfrm>
            <a:custGeom>
              <a:avLst/>
              <a:gdLst/>
              <a:ahLst/>
              <a:cxnLst/>
              <a:rect l="l" t="t" r="r" b="b"/>
              <a:pathLst>
                <a:path w="1496" h="1069" extrusionOk="0">
                  <a:moveTo>
                    <a:pt x="91" y="0"/>
                  </a:moveTo>
                  <a:cubicBezTo>
                    <a:pt x="60" y="0"/>
                    <a:pt x="29" y="5"/>
                    <a:pt x="1" y="15"/>
                  </a:cubicBezTo>
                  <a:cubicBezTo>
                    <a:pt x="13" y="33"/>
                    <a:pt x="25" y="51"/>
                    <a:pt x="37" y="64"/>
                  </a:cubicBezTo>
                  <a:cubicBezTo>
                    <a:pt x="160" y="217"/>
                    <a:pt x="325" y="333"/>
                    <a:pt x="491" y="444"/>
                  </a:cubicBezTo>
                  <a:cubicBezTo>
                    <a:pt x="816" y="664"/>
                    <a:pt x="1140" y="885"/>
                    <a:pt x="1490" y="1069"/>
                  </a:cubicBezTo>
                  <a:cubicBezTo>
                    <a:pt x="1496" y="983"/>
                    <a:pt x="1459" y="891"/>
                    <a:pt x="1398" y="830"/>
                  </a:cubicBezTo>
                  <a:cubicBezTo>
                    <a:pt x="1324" y="738"/>
                    <a:pt x="1208" y="689"/>
                    <a:pt x="1097" y="664"/>
                  </a:cubicBezTo>
                  <a:cubicBezTo>
                    <a:pt x="1006" y="640"/>
                    <a:pt x="908" y="634"/>
                    <a:pt x="828" y="578"/>
                  </a:cubicBezTo>
                  <a:cubicBezTo>
                    <a:pt x="705" y="480"/>
                    <a:pt x="687" y="290"/>
                    <a:pt x="558" y="205"/>
                  </a:cubicBezTo>
                  <a:cubicBezTo>
                    <a:pt x="479" y="156"/>
                    <a:pt x="374" y="156"/>
                    <a:pt x="301" y="101"/>
                  </a:cubicBezTo>
                  <a:cubicBezTo>
                    <a:pt x="270" y="82"/>
                    <a:pt x="252" y="58"/>
                    <a:pt x="227" y="39"/>
                  </a:cubicBezTo>
                  <a:cubicBezTo>
                    <a:pt x="190" y="13"/>
                    <a:pt x="140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67;p44"/>
            <p:cNvSpPr/>
            <p:nvPr/>
          </p:nvSpPr>
          <p:spPr>
            <a:xfrm>
              <a:off x="7180810" y="2325467"/>
              <a:ext cx="166509" cy="120869"/>
            </a:xfrm>
            <a:custGeom>
              <a:avLst/>
              <a:gdLst/>
              <a:ahLst/>
              <a:cxnLst/>
              <a:rect l="l" t="t" r="r" b="b"/>
              <a:pathLst>
                <a:path w="1423" h="1033" extrusionOk="0">
                  <a:moveTo>
                    <a:pt x="192" y="1"/>
                  </a:moveTo>
                  <a:cubicBezTo>
                    <a:pt x="183" y="1"/>
                    <a:pt x="175" y="1"/>
                    <a:pt x="166" y="3"/>
                  </a:cubicBezTo>
                  <a:cubicBezTo>
                    <a:pt x="92" y="15"/>
                    <a:pt x="37" y="64"/>
                    <a:pt x="0" y="131"/>
                  </a:cubicBezTo>
                  <a:cubicBezTo>
                    <a:pt x="0" y="131"/>
                    <a:pt x="7" y="137"/>
                    <a:pt x="7" y="137"/>
                  </a:cubicBezTo>
                  <a:cubicBezTo>
                    <a:pt x="37" y="162"/>
                    <a:pt x="62" y="192"/>
                    <a:pt x="74" y="223"/>
                  </a:cubicBezTo>
                  <a:cubicBezTo>
                    <a:pt x="99" y="272"/>
                    <a:pt x="86" y="327"/>
                    <a:pt x="99" y="382"/>
                  </a:cubicBezTo>
                  <a:cubicBezTo>
                    <a:pt x="117" y="450"/>
                    <a:pt x="172" y="511"/>
                    <a:pt x="227" y="554"/>
                  </a:cubicBezTo>
                  <a:cubicBezTo>
                    <a:pt x="263" y="580"/>
                    <a:pt x="300" y="606"/>
                    <a:pt x="340" y="606"/>
                  </a:cubicBezTo>
                  <a:cubicBezTo>
                    <a:pt x="347" y="606"/>
                    <a:pt x="354" y="605"/>
                    <a:pt x="362" y="603"/>
                  </a:cubicBezTo>
                  <a:cubicBezTo>
                    <a:pt x="393" y="597"/>
                    <a:pt x="417" y="566"/>
                    <a:pt x="454" y="566"/>
                  </a:cubicBezTo>
                  <a:cubicBezTo>
                    <a:pt x="491" y="566"/>
                    <a:pt x="521" y="609"/>
                    <a:pt x="540" y="646"/>
                  </a:cubicBezTo>
                  <a:cubicBezTo>
                    <a:pt x="552" y="683"/>
                    <a:pt x="558" y="726"/>
                    <a:pt x="583" y="756"/>
                  </a:cubicBezTo>
                  <a:cubicBezTo>
                    <a:pt x="626" y="818"/>
                    <a:pt x="711" y="818"/>
                    <a:pt x="779" y="854"/>
                  </a:cubicBezTo>
                  <a:cubicBezTo>
                    <a:pt x="809" y="873"/>
                    <a:pt x="834" y="897"/>
                    <a:pt x="871" y="916"/>
                  </a:cubicBezTo>
                  <a:cubicBezTo>
                    <a:pt x="909" y="936"/>
                    <a:pt x="953" y="941"/>
                    <a:pt x="999" y="941"/>
                  </a:cubicBezTo>
                  <a:cubicBezTo>
                    <a:pt x="1034" y="941"/>
                    <a:pt x="1070" y="938"/>
                    <a:pt x="1106" y="938"/>
                  </a:cubicBezTo>
                  <a:cubicBezTo>
                    <a:pt x="1136" y="938"/>
                    <a:pt x="1166" y="940"/>
                    <a:pt x="1195" y="946"/>
                  </a:cubicBezTo>
                  <a:cubicBezTo>
                    <a:pt x="1232" y="958"/>
                    <a:pt x="1269" y="983"/>
                    <a:pt x="1312" y="1001"/>
                  </a:cubicBezTo>
                  <a:cubicBezTo>
                    <a:pt x="1349" y="1014"/>
                    <a:pt x="1385" y="1026"/>
                    <a:pt x="1422" y="1032"/>
                  </a:cubicBezTo>
                  <a:cubicBezTo>
                    <a:pt x="1079" y="805"/>
                    <a:pt x="754" y="560"/>
                    <a:pt x="503" y="235"/>
                  </a:cubicBezTo>
                  <a:cubicBezTo>
                    <a:pt x="423" y="126"/>
                    <a:pt x="321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68;p44"/>
            <p:cNvSpPr/>
            <p:nvPr/>
          </p:nvSpPr>
          <p:spPr>
            <a:xfrm>
              <a:off x="7247505" y="2497000"/>
              <a:ext cx="123448" cy="78395"/>
            </a:xfrm>
            <a:custGeom>
              <a:avLst/>
              <a:gdLst/>
              <a:ahLst/>
              <a:cxnLst/>
              <a:rect l="l" t="t" r="r" b="b"/>
              <a:pathLst>
                <a:path w="1055" h="670" extrusionOk="0">
                  <a:moveTo>
                    <a:pt x="318" y="1"/>
                  </a:moveTo>
                  <a:cubicBezTo>
                    <a:pt x="263" y="1"/>
                    <a:pt x="208" y="7"/>
                    <a:pt x="154" y="19"/>
                  </a:cubicBezTo>
                  <a:cubicBezTo>
                    <a:pt x="105" y="32"/>
                    <a:pt x="49" y="50"/>
                    <a:pt x="0" y="50"/>
                  </a:cubicBezTo>
                  <a:cubicBezTo>
                    <a:pt x="31" y="62"/>
                    <a:pt x="68" y="75"/>
                    <a:pt x="98" y="87"/>
                  </a:cubicBezTo>
                  <a:cubicBezTo>
                    <a:pt x="295" y="167"/>
                    <a:pt x="485" y="265"/>
                    <a:pt x="662" y="381"/>
                  </a:cubicBezTo>
                  <a:cubicBezTo>
                    <a:pt x="791" y="467"/>
                    <a:pt x="913" y="559"/>
                    <a:pt x="1012" y="669"/>
                  </a:cubicBezTo>
                  <a:cubicBezTo>
                    <a:pt x="1012" y="657"/>
                    <a:pt x="1012" y="645"/>
                    <a:pt x="1012" y="626"/>
                  </a:cubicBezTo>
                  <a:cubicBezTo>
                    <a:pt x="1018" y="596"/>
                    <a:pt x="1042" y="565"/>
                    <a:pt x="1048" y="534"/>
                  </a:cubicBezTo>
                  <a:cubicBezTo>
                    <a:pt x="1054" y="491"/>
                    <a:pt x="1042" y="455"/>
                    <a:pt x="1018" y="424"/>
                  </a:cubicBezTo>
                  <a:cubicBezTo>
                    <a:pt x="993" y="393"/>
                    <a:pt x="963" y="369"/>
                    <a:pt x="926" y="344"/>
                  </a:cubicBezTo>
                  <a:cubicBezTo>
                    <a:pt x="901" y="326"/>
                    <a:pt x="871" y="308"/>
                    <a:pt x="840" y="295"/>
                  </a:cubicBezTo>
                  <a:cubicBezTo>
                    <a:pt x="779" y="271"/>
                    <a:pt x="705" y="271"/>
                    <a:pt x="662" y="228"/>
                  </a:cubicBezTo>
                  <a:cubicBezTo>
                    <a:pt x="625" y="197"/>
                    <a:pt x="613" y="148"/>
                    <a:pt x="601" y="105"/>
                  </a:cubicBezTo>
                  <a:cubicBezTo>
                    <a:pt x="601" y="87"/>
                    <a:pt x="595" y="75"/>
                    <a:pt x="589" y="69"/>
                  </a:cubicBezTo>
                  <a:cubicBezTo>
                    <a:pt x="583" y="56"/>
                    <a:pt x="564" y="50"/>
                    <a:pt x="552" y="44"/>
                  </a:cubicBezTo>
                  <a:cubicBezTo>
                    <a:pt x="479" y="15"/>
                    <a:pt x="399" y="1"/>
                    <a:pt x="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69;p44"/>
            <p:cNvSpPr/>
            <p:nvPr/>
          </p:nvSpPr>
          <p:spPr>
            <a:xfrm>
              <a:off x="5571712" y="1670227"/>
              <a:ext cx="1293807" cy="2299548"/>
            </a:xfrm>
            <a:custGeom>
              <a:avLst/>
              <a:gdLst/>
              <a:ahLst/>
              <a:cxnLst/>
              <a:rect l="l" t="t" r="r" b="b"/>
              <a:pathLst>
                <a:path w="11057" h="19653" extrusionOk="0">
                  <a:moveTo>
                    <a:pt x="8708" y="1"/>
                  </a:moveTo>
                  <a:cubicBezTo>
                    <a:pt x="8690" y="1"/>
                    <a:pt x="8672" y="1"/>
                    <a:pt x="8654" y="2"/>
                  </a:cubicBezTo>
                  <a:cubicBezTo>
                    <a:pt x="6141" y="69"/>
                    <a:pt x="2624" y="4040"/>
                    <a:pt x="1521" y="6663"/>
                  </a:cubicBezTo>
                  <a:cubicBezTo>
                    <a:pt x="424" y="9285"/>
                    <a:pt x="491" y="9040"/>
                    <a:pt x="246" y="12919"/>
                  </a:cubicBezTo>
                  <a:cubicBezTo>
                    <a:pt x="1" y="16714"/>
                    <a:pt x="382" y="19652"/>
                    <a:pt x="1621" y="19652"/>
                  </a:cubicBezTo>
                  <a:cubicBezTo>
                    <a:pt x="1648" y="19652"/>
                    <a:pt x="1676" y="19651"/>
                    <a:pt x="1705" y="19648"/>
                  </a:cubicBezTo>
                  <a:cubicBezTo>
                    <a:pt x="3004" y="19513"/>
                    <a:pt x="3476" y="18729"/>
                    <a:pt x="4928" y="18502"/>
                  </a:cubicBezTo>
                  <a:cubicBezTo>
                    <a:pt x="6387" y="18281"/>
                    <a:pt x="9371" y="17767"/>
                    <a:pt x="10002" y="15634"/>
                  </a:cubicBezTo>
                  <a:cubicBezTo>
                    <a:pt x="10627" y="13502"/>
                    <a:pt x="10266" y="12650"/>
                    <a:pt x="10247" y="11105"/>
                  </a:cubicBezTo>
                  <a:cubicBezTo>
                    <a:pt x="10223" y="9555"/>
                    <a:pt x="10964" y="8997"/>
                    <a:pt x="11007" y="7692"/>
                  </a:cubicBezTo>
                  <a:cubicBezTo>
                    <a:pt x="11056" y="6393"/>
                    <a:pt x="10854" y="4555"/>
                    <a:pt x="10854" y="4555"/>
                  </a:cubicBezTo>
                  <a:cubicBezTo>
                    <a:pt x="10854" y="4555"/>
                    <a:pt x="10854" y="4512"/>
                    <a:pt x="10860" y="4444"/>
                  </a:cubicBezTo>
                  <a:cubicBezTo>
                    <a:pt x="10884" y="3745"/>
                    <a:pt x="10933" y="1"/>
                    <a:pt x="8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70;p44"/>
            <p:cNvSpPr/>
            <p:nvPr/>
          </p:nvSpPr>
          <p:spPr>
            <a:xfrm>
              <a:off x="6884662" y="1228526"/>
              <a:ext cx="240344" cy="560232"/>
            </a:xfrm>
            <a:custGeom>
              <a:avLst/>
              <a:gdLst/>
              <a:ahLst/>
              <a:cxnLst/>
              <a:rect l="l" t="t" r="r" b="b"/>
              <a:pathLst>
                <a:path w="2054" h="4788" extrusionOk="0">
                  <a:moveTo>
                    <a:pt x="1450" y="0"/>
                  </a:moveTo>
                  <a:cubicBezTo>
                    <a:pt x="1324" y="0"/>
                    <a:pt x="1199" y="5"/>
                    <a:pt x="1073" y="14"/>
                  </a:cubicBezTo>
                  <a:cubicBezTo>
                    <a:pt x="828" y="26"/>
                    <a:pt x="583" y="69"/>
                    <a:pt x="344" y="118"/>
                  </a:cubicBezTo>
                  <a:cubicBezTo>
                    <a:pt x="258" y="136"/>
                    <a:pt x="160" y="155"/>
                    <a:pt x="68" y="185"/>
                  </a:cubicBezTo>
                  <a:cubicBezTo>
                    <a:pt x="68" y="235"/>
                    <a:pt x="74" y="284"/>
                    <a:pt x="74" y="333"/>
                  </a:cubicBezTo>
                  <a:lnTo>
                    <a:pt x="74" y="351"/>
                  </a:lnTo>
                  <a:cubicBezTo>
                    <a:pt x="184" y="333"/>
                    <a:pt x="295" y="320"/>
                    <a:pt x="405" y="308"/>
                  </a:cubicBezTo>
                  <a:cubicBezTo>
                    <a:pt x="638" y="277"/>
                    <a:pt x="865" y="265"/>
                    <a:pt x="1098" y="259"/>
                  </a:cubicBezTo>
                  <a:cubicBezTo>
                    <a:pt x="1178" y="255"/>
                    <a:pt x="1258" y="253"/>
                    <a:pt x="1339" y="253"/>
                  </a:cubicBezTo>
                  <a:cubicBezTo>
                    <a:pt x="1485" y="253"/>
                    <a:pt x="1631" y="259"/>
                    <a:pt x="1778" y="271"/>
                  </a:cubicBezTo>
                  <a:cubicBezTo>
                    <a:pt x="1870" y="277"/>
                    <a:pt x="1962" y="284"/>
                    <a:pt x="2054" y="296"/>
                  </a:cubicBezTo>
                  <a:cubicBezTo>
                    <a:pt x="2047" y="204"/>
                    <a:pt x="2035" y="112"/>
                    <a:pt x="2029" y="26"/>
                  </a:cubicBezTo>
                  <a:cubicBezTo>
                    <a:pt x="1955" y="20"/>
                    <a:pt x="1888" y="14"/>
                    <a:pt x="1827" y="14"/>
                  </a:cubicBezTo>
                  <a:cubicBezTo>
                    <a:pt x="1701" y="5"/>
                    <a:pt x="1576" y="0"/>
                    <a:pt x="1450" y="0"/>
                  </a:cubicBezTo>
                  <a:close/>
                  <a:moveTo>
                    <a:pt x="1402" y="781"/>
                  </a:moveTo>
                  <a:cubicBezTo>
                    <a:pt x="1289" y="781"/>
                    <a:pt x="1177" y="786"/>
                    <a:pt x="1067" y="798"/>
                  </a:cubicBezTo>
                  <a:cubicBezTo>
                    <a:pt x="742" y="829"/>
                    <a:pt x="393" y="884"/>
                    <a:pt x="86" y="1007"/>
                  </a:cubicBezTo>
                  <a:cubicBezTo>
                    <a:pt x="86" y="1050"/>
                    <a:pt x="86" y="1099"/>
                    <a:pt x="86" y="1141"/>
                  </a:cubicBezTo>
                  <a:lnTo>
                    <a:pt x="86" y="1172"/>
                  </a:lnTo>
                  <a:cubicBezTo>
                    <a:pt x="417" y="1111"/>
                    <a:pt x="748" y="1043"/>
                    <a:pt x="1091" y="1031"/>
                  </a:cubicBezTo>
                  <a:cubicBezTo>
                    <a:pt x="1196" y="1025"/>
                    <a:pt x="1300" y="1022"/>
                    <a:pt x="1404" y="1022"/>
                  </a:cubicBezTo>
                  <a:cubicBezTo>
                    <a:pt x="1508" y="1022"/>
                    <a:pt x="1612" y="1025"/>
                    <a:pt x="1716" y="1031"/>
                  </a:cubicBezTo>
                  <a:cubicBezTo>
                    <a:pt x="1821" y="1037"/>
                    <a:pt x="1919" y="1050"/>
                    <a:pt x="2023" y="1068"/>
                  </a:cubicBezTo>
                  <a:cubicBezTo>
                    <a:pt x="2017" y="982"/>
                    <a:pt x="2017" y="896"/>
                    <a:pt x="2011" y="811"/>
                  </a:cubicBezTo>
                  <a:cubicBezTo>
                    <a:pt x="1913" y="804"/>
                    <a:pt x="1821" y="798"/>
                    <a:pt x="1741" y="792"/>
                  </a:cubicBezTo>
                  <a:cubicBezTo>
                    <a:pt x="1628" y="786"/>
                    <a:pt x="1514" y="781"/>
                    <a:pt x="1402" y="781"/>
                  </a:cubicBezTo>
                  <a:close/>
                  <a:moveTo>
                    <a:pt x="1443" y="1748"/>
                  </a:moveTo>
                  <a:cubicBezTo>
                    <a:pt x="1295" y="1748"/>
                    <a:pt x="1146" y="1755"/>
                    <a:pt x="999" y="1767"/>
                  </a:cubicBezTo>
                  <a:cubicBezTo>
                    <a:pt x="773" y="1785"/>
                    <a:pt x="552" y="1816"/>
                    <a:pt x="338" y="1865"/>
                  </a:cubicBezTo>
                  <a:cubicBezTo>
                    <a:pt x="258" y="1883"/>
                    <a:pt x="178" y="1907"/>
                    <a:pt x="93" y="1932"/>
                  </a:cubicBezTo>
                  <a:cubicBezTo>
                    <a:pt x="93" y="1981"/>
                    <a:pt x="93" y="2030"/>
                    <a:pt x="93" y="2085"/>
                  </a:cubicBezTo>
                  <a:cubicBezTo>
                    <a:pt x="178" y="2067"/>
                    <a:pt x="258" y="2048"/>
                    <a:pt x="344" y="2036"/>
                  </a:cubicBezTo>
                  <a:cubicBezTo>
                    <a:pt x="564" y="1993"/>
                    <a:pt x="791" y="1969"/>
                    <a:pt x="1024" y="1956"/>
                  </a:cubicBezTo>
                  <a:cubicBezTo>
                    <a:pt x="1128" y="1950"/>
                    <a:pt x="1235" y="1947"/>
                    <a:pt x="1343" y="1947"/>
                  </a:cubicBezTo>
                  <a:cubicBezTo>
                    <a:pt x="1451" y="1947"/>
                    <a:pt x="1560" y="1950"/>
                    <a:pt x="1667" y="1956"/>
                  </a:cubicBezTo>
                  <a:cubicBezTo>
                    <a:pt x="1772" y="1963"/>
                    <a:pt x="1882" y="1969"/>
                    <a:pt x="1992" y="1987"/>
                  </a:cubicBezTo>
                  <a:cubicBezTo>
                    <a:pt x="2011" y="1987"/>
                    <a:pt x="2029" y="1987"/>
                    <a:pt x="2054" y="1993"/>
                  </a:cubicBezTo>
                  <a:cubicBezTo>
                    <a:pt x="2047" y="1920"/>
                    <a:pt x="2047" y="1852"/>
                    <a:pt x="2047" y="1779"/>
                  </a:cubicBezTo>
                  <a:cubicBezTo>
                    <a:pt x="1925" y="1767"/>
                    <a:pt x="1802" y="1760"/>
                    <a:pt x="1686" y="1754"/>
                  </a:cubicBezTo>
                  <a:cubicBezTo>
                    <a:pt x="1606" y="1750"/>
                    <a:pt x="1524" y="1748"/>
                    <a:pt x="1443" y="1748"/>
                  </a:cubicBezTo>
                  <a:close/>
                  <a:moveTo>
                    <a:pt x="1140" y="2704"/>
                  </a:moveTo>
                  <a:cubicBezTo>
                    <a:pt x="1065" y="2704"/>
                    <a:pt x="989" y="2706"/>
                    <a:pt x="914" y="2710"/>
                  </a:cubicBezTo>
                  <a:cubicBezTo>
                    <a:pt x="693" y="2716"/>
                    <a:pt x="472" y="2747"/>
                    <a:pt x="258" y="2790"/>
                  </a:cubicBezTo>
                  <a:cubicBezTo>
                    <a:pt x="209" y="2802"/>
                    <a:pt x="154" y="2814"/>
                    <a:pt x="93" y="2827"/>
                  </a:cubicBezTo>
                  <a:cubicBezTo>
                    <a:pt x="93" y="2876"/>
                    <a:pt x="93" y="2919"/>
                    <a:pt x="93" y="2968"/>
                  </a:cubicBezTo>
                  <a:cubicBezTo>
                    <a:pt x="166" y="2955"/>
                    <a:pt x="233" y="2943"/>
                    <a:pt x="301" y="2931"/>
                  </a:cubicBezTo>
                  <a:cubicBezTo>
                    <a:pt x="509" y="2900"/>
                    <a:pt x="724" y="2882"/>
                    <a:pt x="932" y="2876"/>
                  </a:cubicBezTo>
                  <a:cubicBezTo>
                    <a:pt x="984" y="2874"/>
                    <a:pt x="1036" y="2873"/>
                    <a:pt x="1088" y="2873"/>
                  </a:cubicBezTo>
                  <a:cubicBezTo>
                    <a:pt x="1244" y="2873"/>
                    <a:pt x="1399" y="2880"/>
                    <a:pt x="1551" y="2894"/>
                  </a:cubicBezTo>
                  <a:cubicBezTo>
                    <a:pt x="1716" y="2912"/>
                    <a:pt x="1882" y="2955"/>
                    <a:pt x="2047" y="2980"/>
                  </a:cubicBezTo>
                  <a:cubicBezTo>
                    <a:pt x="2047" y="2919"/>
                    <a:pt x="2047" y="2857"/>
                    <a:pt x="2054" y="2796"/>
                  </a:cubicBezTo>
                  <a:cubicBezTo>
                    <a:pt x="1900" y="2759"/>
                    <a:pt x="1741" y="2741"/>
                    <a:pt x="1594" y="2729"/>
                  </a:cubicBezTo>
                  <a:cubicBezTo>
                    <a:pt x="1443" y="2712"/>
                    <a:pt x="1292" y="2704"/>
                    <a:pt x="1140" y="2704"/>
                  </a:cubicBezTo>
                  <a:close/>
                  <a:moveTo>
                    <a:pt x="789" y="3603"/>
                  </a:moveTo>
                  <a:cubicBezTo>
                    <a:pt x="601" y="3603"/>
                    <a:pt x="417" y="3616"/>
                    <a:pt x="233" y="3642"/>
                  </a:cubicBezTo>
                  <a:cubicBezTo>
                    <a:pt x="184" y="3648"/>
                    <a:pt x="129" y="3654"/>
                    <a:pt x="80" y="3666"/>
                  </a:cubicBezTo>
                  <a:cubicBezTo>
                    <a:pt x="80" y="3715"/>
                    <a:pt x="74" y="3758"/>
                    <a:pt x="74" y="3807"/>
                  </a:cubicBezTo>
                  <a:cubicBezTo>
                    <a:pt x="117" y="3801"/>
                    <a:pt x="166" y="3795"/>
                    <a:pt x="209" y="3789"/>
                  </a:cubicBezTo>
                  <a:cubicBezTo>
                    <a:pt x="370" y="3780"/>
                    <a:pt x="535" y="3774"/>
                    <a:pt x="699" y="3774"/>
                  </a:cubicBezTo>
                  <a:cubicBezTo>
                    <a:pt x="758" y="3774"/>
                    <a:pt x="818" y="3775"/>
                    <a:pt x="877" y="3777"/>
                  </a:cubicBezTo>
                  <a:cubicBezTo>
                    <a:pt x="1098" y="3783"/>
                    <a:pt x="1318" y="3801"/>
                    <a:pt x="1533" y="3844"/>
                  </a:cubicBezTo>
                  <a:cubicBezTo>
                    <a:pt x="1637" y="3862"/>
                    <a:pt x="1747" y="3881"/>
                    <a:pt x="1845" y="3905"/>
                  </a:cubicBezTo>
                  <a:cubicBezTo>
                    <a:pt x="1900" y="3917"/>
                    <a:pt x="1949" y="3936"/>
                    <a:pt x="2004" y="3954"/>
                  </a:cubicBezTo>
                  <a:cubicBezTo>
                    <a:pt x="2004" y="3887"/>
                    <a:pt x="2011" y="3826"/>
                    <a:pt x="2017" y="3764"/>
                  </a:cubicBezTo>
                  <a:cubicBezTo>
                    <a:pt x="1870" y="3715"/>
                    <a:pt x="1698" y="3697"/>
                    <a:pt x="1563" y="3672"/>
                  </a:cubicBezTo>
                  <a:cubicBezTo>
                    <a:pt x="1343" y="3636"/>
                    <a:pt x="1122" y="3611"/>
                    <a:pt x="901" y="3605"/>
                  </a:cubicBezTo>
                  <a:cubicBezTo>
                    <a:pt x="864" y="3604"/>
                    <a:pt x="826" y="3603"/>
                    <a:pt x="789" y="3603"/>
                  </a:cubicBezTo>
                  <a:close/>
                  <a:moveTo>
                    <a:pt x="1104" y="4530"/>
                  </a:moveTo>
                  <a:cubicBezTo>
                    <a:pt x="865" y="4530"/>
                    <a:pt x="626" y="4549"/>
                    <a:pt x="393" y="4585"/>
                  </a:cubicBezTo>
                  <a:cubicBezTo>
                    <a:pt x="283" y="4610"/>
                    <a:pt x="166" y="4628"/>
                    <a:pt x="50" y="4665"/>
                  </a:cubicBezTo>
                  <a:cubicBezTo>
                    <a:pt x="37" y="4702"/>
                    <a:pt x="19" y="4745"/>
                    <a:pt x="1" y="4788"/>
                  </a:cubicBezTo>
                  <a:cubicBezTo>
                    <a:pt x="135" y="4757"/>
                    <a:pt x="270" y="4720"/>
                    <a:pt x="405" y="4696"/>
                  </a:cubicBezTo>
                  <a:cubicBezTo>
                    <a:pt x="595" y="4665"/>
                    <a:pt x="789" y="4651"/>
                    <a:pt x="988" y="4651"/>
                  </a:cubicBezTo>
                  <a:cubicBezTo>
                    <a:pt x="1026" y="4651"/>
                    <a:pt x="1065" y="4652"/>
                    <a:pt x="1104" y="4653"/>
                  </a:cubicBezTo>
                  <a:cubicBezTo>
                    <a:pt x="1330" y="4653"/>
                    <a:pt x="1563" y="4677"/>
                    <a:pt x="1790" y="4720"/>
                  </a:cubicBezTo>
                  <a:cubicBezTo>
                    <a:pt x="1870" y="4739"/>
                    <a:pt x="1955" y="4757"/>
                    <a:pt x="2029" y="4775"/>
                  </a:cubicBezTo>
                  <a:cubicBezTo>
                    <a:pt x="2041" y="4732"/>
                    <a:pt x="2041" y="4690"/>
                    <a:pt x="2047" y="4647"/>
                  </a:cubicBezTo>
                  <a:cubicBezTo>
                    <a:pt x="1980" y="4628"/>
                    <a:pt x="1906" y="4616"/>
                    <a:pt x="1827" y="4598"/>
                  </a:cubicBezTo>
                  <a:cubicBezTo>
                    <a:pt x="1594" y="4555"/>
                    <a:pt x="1343" y="4530"/>
                    <a:pt x="1104" y="45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71;p44"/>
            <p:cNvSpPr/>
            <p:nvPr/>
          </p:nvSpPr>
          <p:spPr>
            <a:xfrm>
              <a:off x="5609740" y="1670227"/>
              <a:ext cx="1234950" cy="1525895"/>
            </a:xfrm>
            <a:custGeom>
              <a:avLst/>
              <a:gdLst/>
              <a:ahLst/>
              <a:cxnLst/>
              <a:rect l="l" t="t" r="r" b="b"/>
              <a:pathLst>
                <a:path w="10554" h="13041" extrusionOk="0">
                  <a:moveTo>
                    <a:pt x="8383" y="1"/>
                  </a:moveTo>
                  <a:cubicBezTo>
                    <a:pt x="8365" y="1"/>
                    <a:pt x="8347" y="1"/>
                    <a:pt x="8329" y="2"/>
                  </a:cubicBezTo>
                  <a:cubicBezTo>
                    <a:pt x="5816" y="69"/>
                    <a:pt x="2299" y="4040"/>
                    <a:pt x="1196" y="6663"/>
                  </a:cubicBezTo>
                  <a:cubicBezTo>
                    <a:pt x="234" y="8961"/>
                    <a:pt x="166" y="9059"/>
                    <a:pt x="1" y="11651"/>
                  </a:cubicBezTo>
                  <a:cubicBezTo>
                    <a:pt x="56" y="11878"/>
                    <a:pt x="111" y="12104"/>
                    <a:pt x="173" y="12325"/>
                  </a:cubicBezTo>
                  <a:cubicBezTo>
                    <a:pt x="234" y="12539"/>
                    <a:pt x="307" y="12760"/>
                    <a:pt x="485" y="12895"/>
                  </a:cubicBezTo>
                  <a:cubicBezTo>
                    <a:pt x="638" y="13014"/>
                    <a:pt x="836" y="13041"/>
                    <a:pt x="1034" y="13041"/>
                  </a:cubicBezTo>
                  <a:cubicBezTo>
                    <a:pt x="1090" y="13041"/>
                    <a:pt x="1147" y="13039"/>
                    <a:pt x="1202" y="13036"/>
                  </a:cubicBezTo>
                  <a:cubicBezTo>
                    <a:pt x="1809" y="13011"/>
                    <a:pt x="2501" y="12901"/>
                    <a:pt x="2832" y="12386"/>
                  </a:cubicBezTo>
                  <a:cubicBezTo>
                    <a:pt x="3034" y="12074"/>
                    <a:pt x="3047" y="11675"/>
                    <a:pt x="3126" y="11308"/>
                  </a:cubicBezTo>
                  <a:cubicBezTo>
                    <a:pt x="3341" y="10309"/>
                    <a:pt x="4070" y="9482"/>
                    <a:pt x="4885" y="8863"/>
                  </a:cubicBezTo>
                  <a:cubicBezTo>
                    <a:pt x="5700" y="8244"/>
                    <a:pt x="6625" y="7784"/>
                    <a:pt x="7471" y="7196"/>
                  </a:cubicBezTo>
                  <a:cubicBezTo>
                    <a:pt x="7869" y="6920"/>
                    <a:pt x="8262" y="6589"/>
                    <a:pt x="8421" y="6136"/>
                  </a:cubicBezTo>
                  <a:cubicBezTo>
                    <a:pt x="8629" y="5511"/>
                    <a:pt x="8390" y="4689"/>
                    <a:pt x="8893" y="4267"/>
                  </a:cubicBezTo>
                  <a:cubicBezTo>
                    <a:pt x="9079" y="4114"/>
                    <a:pt x="9299" y="4067"/>
                    <a:pt x="9535" y="4067"/>
                  </a:cubicBezTo>
                  <a:cubicBezTo>
                    <a:pt x="9859" y="4067"/>
                    <a:pt x="10211" y="4156"/>
                    <a:pt x="10541" y="4181"/>
                  </a:cubicBezTo>
                  <a:cubicBezTo>
                    <a:pt x="10553" y="3087"/>
                    <a:pt x="10403" y="1"/>
                    <a:pt x="8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792080" y="1698081"/>
            <a:ext cx="649050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This is the data the model </a:t>
            </a:r>
            <a:r>
              <a:rPr lang="en-US" b="1" dirty="0"/>
              <a:t>learns from</a:t>
            </a:r>
            <a:r>
              <a:rPr lang="en-US" dirty="0"/>
              <a:t>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You feed it </a:t>
            </a:r>
            <a:r>
              <a:rPr lang="en-US" sz="1200" dirty="0"/>
              <a:t>examples</a:t>
            </a:r>
            <a:r>
              <a:rPr lang="en-US" dirty="0"/>
              <a:t> (CT images labeled as cancer or non-cancer), and it tries to learn patterns.</a:t>
            </a:r>
          </a:p>
          <a:p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394548" y="1222692"/>
            <a:ext cx="17668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b="1" dirty="0">
                <a:latin typeface="Poppins" charset="0"/>
                <a:cs typeface="Poppins" charset="0"/>
              </a:rPr>
              <a:t>Training Set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741174" y="3287794"/>
            <a:ext cx="708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 fontAlgn="base">
              <a:spcBef>
                <a:spcPct val="0"/>
              </a:spcBef>
              <a:spcAft>
                <a:spcPct val="0"/>
              </a:spcAft>
              <a:buClrTx/>
              <a:buFont typeface="Wingdings" pitchFamily="2" charset="2"/>
              <a:buChar char="Ø"/>
            </a:pPr>
            <a:r>
              <a:rPr lang="en-US" sz="1200" dirty="0">
                <a:solidFill>
                  <a:schemeClr val="tx1"/>
                </a:solidFill>
                <a:latin typeface="Poppins" charset="0"/>
                <a:cs typeface="Poppins" charset="0"/>
              </a:rPr>
              <a:t> This is a </a:t>
            </a:r>
            <a:r>
              <a:rPr lang="en-US" sz="1200" b="1" dirty="0">
                <a:solidFill>
                  <a:schemeClr val="tx1"/>
                </a:solidFill>
                <a:latin typeface="Poppins" charset="0"/>
                <a:cs typeface="Poppins" charset="0"/>
              </a:rPr>
              <a:t>separate</a:t>
            </a:r>
            <a:r>
              <a:rPr lang="en-US" sz="1200" dirty="0">
                <a:solidFill>
                  <a:schemeClr val="tx1"/>
                </a:solidFill>
                <a:latin typeface="Poppins" charset="0"/>
                <a:cs typeface="Poppins" charset="0"/>
              </a:rPr>
              <a:t> portion of data that the model </a:t>
            </a:r>
            <a:r>
              <a:rPr lang="en-US" sz="1200" b="1" dirty="0">
                <a:solidFill>
                  <a:schemeClr val="tx1"/>
                </a:solidFill>
                <a:latin typeface="Poppins" charset="0"/>
                <a:cs typeface="Poppins" charset="0"/>
              </a:rPr>
              <a:t>has never seen before</a:t>
            </a:r>
            <a:r>
              <a:rPr lang="en-US" sz="1200" dirty="0">
                <a:solidFill>
                  <a:schemeClr val="tx1"/>
                </a:solidFill>
                <a:latin typeface="Poppins" charset="0"/>
                <a:cs typeface="Poppins" charset="0"/>
              </a:rPr>
              <a:t>.</a:t>
            </a:r>
          </a:p>
          <a:p>
            <a:pPr marL="171450" lvl="0" indent="-171450" fontAlgn="base">
              <a:spcBef>
                <a:spcPct val="0"/>
              </a:spcBef>
              <a:spcAft>
                <a:spcPct val="0"/>
              </a:spcAft>
              <a:buClrTx/>
              <a:buFont typeface="Wingdings" pitchFamily="2" charset="2"/>
              <a:buChar char="Ø"/>
            </a:pPr>
            <a:endParaRPr lang="en-US" sz="1200" dirty="0">
              <a:solidFill>
                <a:schemeClr val="tx1"/>
              </a:solidFill>
              <a:latin typeface="Poppins" charset="0"/>
              <a:cs typeface="Poppins" charset="0"/>
            </a:endParaRP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itchFamily="2" charset="2"/>
              <a:buChar char="Ø"/>
            </a:pPr>
            <a:r>
              <a:rPr lang="en-US" sz="1200" dirty="0">
                <a:solidFill>
                  <a:schemeClr val="tx1"/>
                </a:solidFill>
                <a:latin typeface="Poppins" charset="0"/>
                <a:cs typeface="Poppins" charset="0"/>
              </a:rPr>
              <a:t> After training, you use the test set to see how well the model performs on new  data.</a:t>
            </a: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itchFamily="2" charset="2"/>
              <a:buChar char="Ø"/>
            </a:pPr>
            <a:endParaRPr lang="en-US" sz="1200" dirty="0">
              <a:solidFill>
                <a:schemeClr val="tx1"/>
              </a:solidFill>
              <a:latin typeface="Poppins" charset="0"/>
              <a:cs typeface="Poppins" charset="0"/>
            </a:endParaRP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itchFamily="2" charset="2"/>
              <a:buChar char="Ø"/>
            </a:pPr>
            <a:r>
              <a:rPr lang="en-US" sz="1200" dirty="0">
                <a:solidFill>
                  <a:schemeClr val="tx1"/>
                </a:solidFill>
                <a:latin typeface="Poppins" charset="0"/>
                <a:cs typeface="Poppins" charset="0"/>
              </a:rPr>
              <a:t> It helps you evaluate how well the model would work in real-life situations.</a:t>
            </a:r>
          </a:p>
          <a:p>
            <a:pPr marL="171450" indent="-171450">
              <a:buFont typeface="Wingdings" pitchFamily="2" charset="2"/>
              <a:buChar char="Ø"/>
            </a:pPr>
            <a:endParaRPr lang="en-IN" sz="1200" dirty="0">
              <a:latin typeface="Poppins" charset="0"/>
              <a:cs typeface="Poppins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1410485" y="2800106"/>
            <a:ext cx="16401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b="1" dirty="0">
                <a:latin typeface="Poppins" charset="0"/>
                <a:cs typeface="Poppins" charset="0"/>
              </a:rPr>
              <a:t>Testing Set</a:t>
            </a:r>
          </a:p>
        </p:txBody>
      </p:sp>
    </p:spTree>
    <p:extLst>
      <p:ext uri="{BB962C8B-B14F-4D97-AF65-F5344CB8AC3E}">
        <p14:creationId xmlns:p14="http://schemas.microsoft.com/office/powerpoint/2010/main" val="3600591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&amp; Testing (I/0)</a:t>
            </a:r>
            <a:endParaRPr lang="en-IN" dirty="0"/>
          </a:p>
        </p:txBody>
      </p:sp>
      <p:grpSp>
        <p:nvGrpSpPr>
          <p:cNvPr id="13" name="Google Shape;662;p40"/>
          <p:cNvGrpSpPr/>
          <p:nvPr/>
        </p:nvGrpSpPr>
        <p:grpSpPr>
          <a:xfrm>
            <a:off x="314928" y="149377"/>
            <a:ext cx="840151" cy="1029286"/>
            <a:chOff x="8261518" y="534996"/>
            <a:chExt cx="840151" cy="1029286"/>
          </a:xfrm>
        </p:grpSpPr>
        <p:sp>
          <p:nvSpPr>
            <p:cNvPr id="14" name="Google Shape;663;p40"/>
            <p:cNvSpPr/>
            <p:nvPr/>
          </p:nvSpPr>
          <p:spPr>
            <a:xfrm>
              <a:off x="8722032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37" y="2296"/>
                    <a:pt x="521" y="3325"/>
                    <a:pt x="1294" y="4024"/>
                  </a:cubicBezTo>
                  <a:cubicBezTo>
                    <a:pt x="1686" y="4385"/>
                    <a:pt x="2151" y="4655"/>
                    <a:pt x="2654" y="4833"/>
                  </a:cubicBezTo>
                  <a:cubicBezTo>
                    <a:pt x="3029" y="4961"/>
                    <a:pt x="3452" y="5045"/>
                    <a:pt x="3860" y="5045"/>
                  </a:cubicBezTo>
                  <a:cubicBezTo>
                    <a:pt x="3979" y="5045"/>
                    <a:pt x="4096" y="5038"/>
                    <a:pt x="4211" y="5023"/>
                  </a:cubicBezTo>
                  <a:cubicBezTo>
                    <a:pt x="4431" y="4992"/>
                    <a:pt x="4621" y="4888"/>
                    <a:pt x="4682" y="4667"/>
                  </a:cubicBezTo>
                  <a:cubicBezTo>
                    <a:pt x="4719" y="4532"/>
                    <a:pt x="4719" y="4391"/>
                    <a:pt x="4719" y="4263"/>
                  </a:cubicBezTo>
                  <a:cubicBezTo>
                    <a:pt x="4719" y="4103"/>
                    <a:pt x="4713" y="3938"/>
                    <a:pt x="4713" y="3779"/>
                  </a:cubicBezTo>
                  <a:cubicBezTo>
                    <a:pt x="4695" y="3258"/>
                    <a:pt x="4652" y="2731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5" name="Google Shape;664;p40"/>
            <p:cNvSpPr/>
            <p:nvPr/>
          </p:nvSpPr>
          <p:spPr>
            <a:xfrm>
              <a:off x="8265418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3164" y="0"/>
                  </a:moveTo>
                  <a:cubicBezTo>
                    <a:pt x="2935" y="0"/>
                    <a:pt x="2706" y="19"/>
                    <a:pt x="2476" y="53"/>
                  </a:cubicBezTo>
                  <a:cubicBezTo>
                    <a:pt x="1888" y="151"/>
                    <a:pt x="1330" y="390"/>
                    <a:pt x="883" y="788"/>
                  </a:cubicBezTo>
                  <a:cubicBezTo>
                    <a:pt x="503" y="1137"/>
                    <a:pt x="123" y="1671"/>
                    <a:pt x="148" y="2210"/>
                  </a:cubicBezTo>
                  <a:cubicBezTo>
                    <a:pt x="74" y="2731"/>
                    <a:pt x="31" y="3258"/>
                    <a:pt x="13" y="3779"/>
                  </a:cubicBezTo>
                  <a:cubicBezTo>
                    <a:pt x="7" y="3938"/>
                    <a:pt x="7" y="4103"/>
                    <a:pt x="7" y="4263"/>
                  </a:cubicBezTo>
                  <a:cubicBezTo>
                    <a:pt x="7" y="4391"/>
                    <a:pt x="1" y="4532"/>
                    <a:pt x="37" y="4667"/>
                  </a:cubicBezTo>
                  <a:cubicBezTo>
                    <a:pt x="105" y="4888"/>
                    <a:pt x="289" y="4992"/>
                    <a:pt x="509" y="5023"/>
                  </a:cubicBezTo>
                  <a:cubicBezTo>
                    <a:pt x="625" y="5038"/>
                    <a:pt x="743" y="5045"/>
                    <a:pt x="862" y="5045"/>
                  </a:cubicBezTo>
                  <a:cubicBezTo>
                    <a:pt x="1272" y="5045"/>
                    <a:pt x="1691" y="4961"/>
                    <a:pt x="2066" y="4833"/>
                  </a:cubicBezTo>
                  <a:cubicBezTo>
                    <a:pt x="2574" y="4655"/>
                    <a:pt x="3034" y="4385"/>
                    <a:pt x="3432" y="4024"/>
                  </a:cubicBezTo>
                  <a:cubicBezTo>
                    <a:pt x="4198" y="3325"/>
                    <a:pt x="4683" y="2296"/>
                    <a:pt x="4713" y="1254"/>
                  </a:cubicBezTo>
                  <a:cubicBezTo>
                    <a:pt x="4719" y="794"/>
                    <a:pt x="4591" y="310"/>
                    <a:pt x="4125" y="126"/>
                  </a:cubicBezTo>
                  <a:cubicBezTo>
                    <a:pt x="3880" y="28"/>
                    <a:pt x="3598" y="16"/>
                    <a:pt x="3340" y="4"/>
                  </a:cubicBezTo>
                  <a:cubicBezTo>
                    <a:pt x="3282" y="1"/>
                    <a:pt x="3223" y="0"/>
                    <a:pt x="3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65;p40"/>
            <p:cNvSpPr/>
            <p:nvPr/>
          </p:nvSpPr>
          <p:spPr>
            <a:xfrm>
              <a:off x="8269319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3115" y="0"/>
                  </a:moveTo>
                  <a:cubicBezTo>
                    <a:pt x="2886" y="0"/>
                    <a:pt x="2657" y="19"/>
                    <a:pt x="2427" y="53"/>
                  </a:cubicBezTo>
                  <a:cubicBezTo>
                    <a:pt x="1839" y="151"/>
                    <a:pt x="1281" y="390"/>
                    <a:pt x="834" y="788"/>
                  </a:cubicBezTo>
                  <a:cubicBezTo>
                    <a:pt x="454" y="1137"/>
                    <a:pt x="74" y="1671"/>
                    <a:pt x="99" y="2210"/>
                  </a:cubicBezTo>
                  <a:cubicBezTo>
                    <a:pt x="56" y="2504"/>
                    <a:pt x="25" y="2792"/>
                    <a:pt x="1" y="3086"/>
                  </a:cubicBezTo>
                  <a:cubicBezTo>
                    <a:pt x="38" y="3105"/>
                    <a:pt x="80" y="3123"/>
                    <a:pt x="123" y="3135"/>
                  </a:cubicBezTo>
                  <a:cubicBezTo>
                    <a:pt x="326" y="3221"/>
                    <a:pt x="546" y="3227"/>
                    <a:pt x="767" y="3246"/>
                  </a:cubicBezTo>
                  <a:cubicBezTo>
                    <a:pt x="854" y="3251"/>
                    <a:pt x="942" y="3253"/>
                    <a:pt x="1029" y="3253"/>
                  </a:cubicBezTo>
                  <a:cubicBezTo>
                    <a:pt x="1230" y="3253"/>
                    <a:pt x="1430" y="3242"/>
                    <a:pt x="1631" y="3233"/>
                  </a:cubicBezTo>
                  <a:cubicBezTo>
                    <a:pt x="1913" y="3221"/>
                    <a:pt x="2195" y="3178"/>
                    <a:pt x="2470" y="3117"/>
                  </a:cubicBezTo>
                  <a:cubicBezTo>
                    <a:pt x="2728" y="3062"/>
                    <a:pt x="2967" y="2982"/>
                    <a:pt x="3206" y="2884"/>
                  </a:cubicBezTo>
                  <a:cubicBezTo>
                    <a:pt x="3788" y="2645"/>
                    <a:pt x="4309" y="2222"/>
                    <a:pt x="4621" y="1683"/>
                  </a:cubicBezTo>
                  <a:cubicBezTo>
                    <a:pt x="4646" y="1542"/>
                    <a:pt x="4658" y="1401"/>
                    <a:pt x="4664" y="1254"/>
                  </a:cubicBezTo>
                  <a:cubicBezTo>
                    <a:pt x="4670" y="794"/>
                    <a:pt x="4542" y="310"/>
                    <a:pt x="4076" y="126"/>
                  </a:cubicBezTo>
                  <a:cubicBezTo>
                    <a:pt x="3831" y="28"/>
                    <a:pt x="3549" y="16"/>
                    <a:pt x="3291" y="4"/>
                  </a:cubicBezTo>
                  <a:cubicBezTo>
                    <a:pt x="3233" y="1"/>
                    <a:pt x="3174" y="0"/>
                    <a:pt x="3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66;p40"/>
            <p:cNvSpPr/>
            <p:nvPr/>
          </p:nvSpPr>
          <p:spPr>
            <a:xfrm>
              <a:off x="8722032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19" y="1401"/>
                    <a:pt x="31" y="1542"/>
                    <a:pt x="50" y="1683"/>
                  </a:cubicBezTo>
                  <a:cubicBezTo>
                    <a:pt x="368" y="2222"/>
                    <a:pt x="883" y="2645"/>
                    <a:pt x="1471" y="2884"/>
                  </a:cubicBezTo>
                  <a:cubicBezTo>
                    <a:pt x="1710" y="2982"/>
                    <a:pt x="1949" y="3062"/>
                    <a:pt x="2201" y="3117"/>
                  </a:cubicBezTo>
                  <a:cubicBezTo>
                    <a:pt x="2476" y="3178"/>
                    <a:pt x="2764" y="3221"/>
                    <a:pt x="3046" y="3233"/>
                  </a:cubicBezTo>
                  <a:cubicBezTo>
                    <a:pt x="3242" y="3242"/>
                    <a:pt x="3445" y="3253"/>
                    <a:pt x="3646" y="3253"/>
                  </a:cubicBezTo>
                  <a:cubicBezTo>
                    <a:pt x="3735" y="3253"/>
                    <a:pt x="3823" y="3251"/>
                    <a:pt x="3910" y="3246"/>
                  </a:cubicBezTo>
                  <a:cubicBezTo>
                    <a:pt x="4125" y="3227"/>
                    <a:pt x="4345" y="3221"/>
                    <a:pt x="4554" y="3135"/>
                  </a:cubicBezTo>
                  <a:cubicBezTo>
                    <a:pt x="4597" y="3123"/>
                    <a:pt x="4633" y="3105"/>
                    <a:pt x="4670" y="3086"/>
                  </a:cubicBezTo>
                  <a:cubicBezTo>
                    <a:pt x="4646" y="2792"/>
                    <a:pt x="4615" y="2504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667;p40"/>
            <p:cNvGrpSpPr/>
            <p:nvPr/>
          </p:nvGrpSpPr>
          <p:grpSpPr>
            <a:xfrm>
              <a:off x="8261518" y="534996"/>
              <a:ext cx="840151" cy="1002533"/>
              <a:chOff x="8261518" y="534996"/>
              <a:chExt cx="840151" cy="1002533"/>
            </a:xfrm>
          </p:grpSpPr>
          <p:grpSp>
            <p:nvGrpSpPr>
              <p:cNvPr id="19" name="Google Shape;668;p40"/>
              <p:cNvGrpSpPr/>
              <p:nvPr/>
            </p:nvGrpSpPr>
            <p:grpSpPr>
              <a:xfrm>
                <a:off x="8593147" y="534996"/>
                <a:ext cx="185318" cy="432568"/>
                <a:chOff x="5557775" y="2617627"/>
                <a:chExt cx="71400" cy="166661"/>
              </a:xfrm>
            </p:grpSpPr>
            <p:sp>
              <p:nvSpPr>
                <p:cNvPr id="34" name="Google Shape;669;p40"/>
                <p:cNvSpPr/>
                <p:nvPr/>
              </p:nvSpPr>
              <p:spPr>
                <a:xfrm>
                  <a:off x="5557775" y="2617627"/>
                  <a:ext cx="71400" cy="166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8" h="5434" extrusionOk="0">
                      <a:moveTo>
                        <a:pt x="1267" y="1"/>
                      </a:moveTo>
                      <a:cubicBezTo>
                        <a:pt x="1067" y="1"/>
                        <a:pt x="863" y="29"/>
                        <a:pt x="674" y="83"/>
                      </a:cubicBezTo>
                      <a:cubicBezTo>
                        <a:pt x="662" y="89"/>
                        <a:pt x="655" y="95"/>
                        <a:pt x="655" y="101"/>
                      </a:cubicBezTo>
                      <a:cubicBezTo>
                        <a:pt x="643" y="101"/>
                        <a:pt x="625" y="113"/>
                        <a:pt x="631" y="132"/>
                      </a:cubicBezTo>
                      <a:cubicBezTo>
                        <a:pt x="655" y="548"/>
                        <a:pt x="717" y="959"/>
                        <a:pt x="741" y="1376"/>
                      </a:cubicBezTo>
                      <a:cubicBezTo>
                        <a:pt x="772" y="1792"/>
                        <a:pt x="796" y="2209"/>
                        <a:pt x="790" y="2626"/>
                      </a:cubicBezTo>
                      <a:cubicBezTo>
                        <a:pt x="784" y="3263"/>
                        <a:pt x="845" y="4238"/>
                        <a:pt x="159" y="4556"/>
                      </a:cubicBezTo>
                      <a:cubicBezTo>
                        <a:pt x="135" y="4562"/>
                        <a:pt x="110" y="4575"/>
                        <a:pt x="86" y="4587"/>
                      </a:cubicBezTo>
                      <a:cubicBezTo>
                        <a:pt x="67" y="4593"/>
                        <a:pt x="49" y="4605"/>
                        <a:pt x="30" y="4611"/>
                      </a:cubicBezTo>
                      <a:cubicBezTo>
                        <a:pt x="6" y="4617"/>
                        <a:pt x="12" y="4648"/>
                        <a:pt x="30" y="4648"/>
                      </a:cubicBezTo>
                      <a:cubicBezTo>
                        <a:pt x="31" y="4648"/>
                        <a:pt x="32" y="4648"/>
                        <a:pt x="33" y="4648"/>
                      </a:cubicBezTo>
                      <a:lnTo>
                        <a:pt x="33" y="4648"/>
                      </a:lnTo>
                      <a:cubicBezTo>
                        <a:pt x="11" y="4689"/>
                        <a:pt x="0" y="4736"/>
                        <a:pt x="12" y="4783"/>
                      </a:cubicBezTo>
                      <a:cubicBezTo>
                        <a:pt x="24" y="4875"/>
                        <a:pt x="67" y="4973"/>
                        <a:pt x="98" y="5065"/>
                      </a:cubicBezTo>
                      <a:cubicBezTo>
                        <a:pt x="122" y="5138"/>
                        <a:pt x="141" y="5236"/>
                        <a:pt x="202" y="5298"/>
                      </a:cubicBezTo>
                      <a:cubicBezTo>
                        <a:pt x="236" y="5330"/>
                        <a:pt x="274" y="5343"/>
                        <a:pt x="315" y="5343"/>
                      </a:cubicBezTo>
                      <a:cubicBezTo>
                        <a:pt x="428" y="5343"/>
                        <a:pt x="557" y="5243"/>
                        <a:pt x="643" y="5193"/>
                      </a:cubicBezTo>
                      <a:cubicBezTo>
                        <a:pt x="778" y="5108"/>
                        <a:pt x="901" y="4991"/>
                        <a:pt x="1005" y="4869"/>
                      </a:cubicBezTo>
                      <a:cubicBezTo>
                        <a:pt x="1035" y="4832"/>
                        <a:pt x="1066" y="4789"/>
                        <a:pt x="1097" y="4752"/>
                      </a:cubicBezTo>
                      <a:cubicBezTo>
                        <a:pt x="1158" y="4850"/>
                        <a:pt x="1238" y="4948"/>
                        <a:pt x="1323" y="5034"/>
                      </a:cubicBezTo>
                      <a:cubicBezTo>
                        <a:pt x="1569" y="5273"/>
                        <a:pt x="1899" y="5402"/>
                        <a:pt x="2236" y="5432"/>
                      </a:cubicBezTo>
                      <a:cubicBezTo>
                        <a:pt x="2239" y="5433"/>
                        <a:pt x="2242" y="5433"/>
                        <a:pt x="2245" y="5433"/>
                      </a:cubicBezTo>
                      <a:cubicBezTo>
                        <a:pt x="2277" y="5433"/>
                        <a:pt x="2298" y="5400"/>
                        <a:pt x="2298" y="5377"/>
                      </a:cubicBezTo>
                      <a:cubicBezTo>
                        <a:pt x="2298" y="5230"/>
                        <a:pt x="2304" y="5089"/>
                        <a:pt x="2304" y="4948"/>
                      </a:cubicBezTo>
                      <a:cubicBezTo>
                        <a:pt x="2304" y="4826"/>
                        <a:pt x="2310" y="4703"/>
                        <a:pt x="2292" y="4581"/>
                      </a:cubicBezTo>
                      <a:cubicBezTo>
                        <a:pt x="2327" y="4545"/>
                        <a:pt x="2306" y="4470"/>
                        <a:pt x="2255" y="4470"/>
                      </a:cubicBezTo>
                      <a:cubicBezTo>
                        <a:pt x="2253" y="4470"/>
                        <a:pt x="2251" y="4470"/>
                        <a:pt x="2249" y="4470"/>
                      </a:cubicBezTo>
                      <a:cubicBezTo>
                        <a:pt x="2223" y="4474"/>
                        <a:pt x="2199" y="4475"/>
                        <a:pt x="2174" y="4475"/>
                      </a:cubicBezTo>
                      <a:cubicBezTo>
                        <a:pt x="1835" y="4475"/>
                        <a:pt x="1607" y="4166"/>
                        <a:pt x="1538" y="3851"/>
                      </a:cubicBezTo>
                      <a:cubicBezTo>
                        <a:pt x="1446" y="3465"/>
                        <a:pt x="1483" y="3030"/>
                        <a:pt x="1495" y="2638"/>
                      </a:cubicBezTo>
                      <a:cubicBezTo>
                        <a:pt x="1507" y="2215"/>
                        <a:pt x="1507" y="1792"/>
                        <a:pt x="1532" y="1370"/>
                      </a:cubicBezTo>
                      <a:cubicBezTo>
                        <a:pt x="1550" y="941"/>
                        <a:pt x="1593" y="512"/>
                        <a:pt x="1593" y="83"/>
                      </a:cubicBezTo>
                      <a:cubicBezTo>
                        <a:pt x="1593" y="77"/>
                        <a:pt x="1587" y="70"/>
                        <a:pt x="1581" y="64"/>
                      </a:cubicBezTo>
                      <a:cubicBezTo>
                        <a:pt x="1587" y="46"/>
                        <a:pt x="1581" y="28"/>
                        <a:pt x="1556" y="21"/>
                      </a:cubicBezTo>
                      <a:cubicBezTo>
                        <a:pt x="1462" y="7"/>
                        <a:pt x="1365" y="1"/>
                        <a:pt x="126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670;p40"/>
                <p:cNvSpPr/>
                <p:nvPr/>
              </p:nvSpPr>
              <p:spPr>
                <a:xfrm>
                  <a:off x="5562253" y="2739878"/>
                  <a:ext cx="62260" cy="43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10" extrusionOk="0">
                      <a:moveTo>
                        <a:pt x="503" y="0"/>
                      </a:moveTo>
                      <a:cubicBezTo>
                        <a:pt x="418" y="252"/>
                        <a:pt x="264" y="454"/>
                        <a:pt x="13" y="570"/>
                      </a:cubicBezTo>
                      <a:cubicBezTo>
                        <a:pt x="7" y="570"/>
                        <a:pt x="7" y="576"/>
                        <a:pt x="1" y="576"/>
                      </a:cubicBezTo>
                      <a:cubicBezTo>
                        <a:pt x="7" y="607"/>
                        <a:pt x="19" y="638"/>
                        <a:pt x="25" y="668"/>
                      </a:cubicBezTo>
                      <a:cubicBezTo>
                        <a:pt x="62" y="846"/>
                        <a:pt x="99" y="1030"/>
                        <a:pt x="142" y="1214"/>
                      </a:cubicBezTo>
                      <a:cubicBezTo>
                        <a:pt x="148" y="1257"/>
                        <a:pt x="160" y="1306"/>
                        <a:pt x="172" y="1355"/>
                      </a:cubicBezTo>
                      <a:cubicBezTo>
                        <a:pt x="283" y="1355"/>
                        <a:pt x="411" y="1257"/>
                        <a:pt x="497" y="1207"/>
                      </a:cubicBezTo>
                      <a:cubicBezTo>
                        <a:pt x="571" y="1158"/>
                        <a:pt x="644" y="1103"/>
                        <a:pt x="712" y="1036"/>
                      </a:cubicBezTo>
                      <a:cubicBezTo>
                        <a:pt x="687" y="809"/>
                        <a:pt x="644" y="582"/>
                        <a:pt x="595" y="362"/>
                      </a:cubicBezTo>
                      <a:cubicBezTo>
                        <a:pt x="577" y="276"/>
                        <a:pt x="552" y="190"/>
                        <a:pt x="534" y="104"/>
                      </a:cubicBezTo>
                      <a:cubicBezTo>
                        <a:pt x="522" y="74"/>
                        <a:pt x="516" y="37"/>
                        <a:pt x="503" y="0"/>
                      </a:cubicBezTo>
                      <a:close/>
                      <a:moveTo>
                        <a:pt x="1441" y="31"/>
                      </a:moveTo>
                      <a:cubicBezTo>
                        <a:pt x="1416" y="104"/>
                        <a:pt x="1398" y="178"/>
                        <a:pt x="1380" y="239"/>
                      </a:cubicBezTo>
                      <a:cubicBezTo>
                        <a:pt x="1294" y="503"/>
                        <a:pt x="1233" y="791"/>
                        <a:pt x="1214" y="1073"/>
                      </a:cubicBezTo>
                      <a:cubicBezTo>
                        <a:pt x="1398" y="1244"/>
                        <a:pt x="1625" y="1355"/>
                        <a:pt x="1870" y="1410"/>
                      </a:cubicBezTo>
                      <a:cubicBezTo>
                        <a:pt x="1882" y="1355"/>
                        <a:pt x="1894" y="1299"/>
                        <a:pt x="1901" y="1244"/>
                      </a:cubicBezTo>
                      <a:cubicBezTo>
                        <a:pt x="1931" y="1048"/>
                        <a:pt x="1968" y="852"/>
                        <a:pt x="1999" y="656"/>
                      </a:cubicBezTo>
                      <a:cubicBezTo>
                        <a:pt x="2011" y="601"/>
                        <a:pt x="2023" y="546"/>
                        <a:pt x="2029" y="491"/>
                      </a:cubicBezTo>
                      <a:cubicBezTo>
                        <a:pt x="1753" y="491"/>
                        <a:pt x="1545" y="282"/>
                        <a:pt x="1441" y="3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" name="Google Shape;671;p40"/>
              <p:cNvSpPr/>
              <p:nvPr/>
            </p:nvSpPr>
            <p:spPr>
              <a:xfrm>
                <a:off x="8644974" y="555951"/>
                <a:ext cx="74669" cy="25831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245" extrusionOk="0">
                    <a:moveTo>
                      <a:pt x="716" y="0"/>
                    </a:moveTo>
                    <a:cubicBezTo>
                      <a:pt x="628" y="0"/>
                      <a:pt x="541" y="7"/>
                      <a:pt x="454" y="21"/>
                    </a:cubicBezTo>
                    <a:cubicBezTo>
                      <a:pt x="301" y="39"/>
                      <a:pt x="147" y="76"/>
                      <a:pt x="0" y="131"/>
                    </a:cubicBezTo>
                    <a:cubicBezTo>
                      <a:pt x="6" y="162"/>
                      <a:pt x="6" y="193"/>
                      <a:pt x="6" y="223"/>
                    </a:cubicBezTo>
                    <a:cubicBezTo>
                      <a:pt x="178" y="186"/>
                      <a:pt x="350" y="168"/>
                      <a:pt x="527" y="156"/>
                    </a:cubicBezTo>
                    <a:cubicBezTo>
                      <a:pt x="592" y="149"/>
                      <a:pt x="661" y="146"/>
                      <a:pt x="729" y="146"/>
                    </a:cubicBezTo>
                    <a:cubicBezTo>
                      <a:pt x="777" y="146"/>
                      <a:pt x="825" y="147"/>
                      <a:pt x="870" y="150"/>
                    </a:cubicBezTo>
                    <a:cubicBezTo>
                      <a:pt x="889" y="150"/>
                      <a:pt x="907" y="156"/>
                      <a:pt x="938" y="156"/>
                    </a:cubicBezTo>
                    <a:cubicBezTo>
                      <a:pt x="938" y="107"/>
                      <a:pt x="938" y="52"/>
                      <a:pt x="938" y="3"/>
                    </a:cubicBezTo>
                    <a:lnTo>
                      <a:pt x="803" y="3"/>
                    </a:lnTo>
                    <a:cubicBezTo>
                      <a:pt x="774" y="1"/>
                      <a:pt x="745" y="0"/>
                      <a:pt x="716" y="0"/>
                    </a:cubicBezTo>
                    <a:close/>
                    <a:moveTo>
                      <a:pt x="730" y="615"/>
                    </a:moveTo>
                    <a:cubicBezTo>
                      <a:pt x="625" y="615"/>
                      <a:pt x="527" y="621"/>
                      <a:pt x="423" y="646"/>
                    </a:cubicBezTo>
                    <a:lnTo>
                      <a:pt x="429" y="646"/>
                    </a:lnTo>
                    <a:cubicBezTo>
                      <a:pt x="301" y="671"/>
                      <a:pt x="178" y="707"/>
                      <a:pt x="68" y="756"/>
                    </a:cubicBezTo>
                    <a:cubicBezTo>
                      <a:pt x="68" y="787"/>
                      <a:pt x="74" y="818"/>
                      <a:pt x="74" y="842"/>
                    </a:cubicBezTo>
                    <a:cubicBezTo>
                      <a:pt x="190" y="811"/>
                      <a:pt x="313" y="787"/>
                      <a:pt x="435" y="781"/>
                    </a:cubicBezTo>
                    <a:cubicBezTo>
                      <a:pt x="500" y="776"/>
                      <a:pt x="565" y="772"/>
                      <a:pt x="630" y="772"/>
                    </a:cubicBezTo>
                    <a:cubicBezTo>
                      <a:pt x="657" y="772"/>
                      <a:pt x="684" y="773"/>
                      <a:pt x="711" y="775"/>
                    </a:cubicBezTo>
                    <a:cubicBezTo>
                      <a:pt x="772" y="775"/>
                      <a:pt x="834" y="793"/>
                      <a:pt x="901" y="799"/>
                    </a:cubicBezTo>
                    <a:cubicBezTo>
                      <a:pt x="901" y="738"/>
                      <a:pt x="907" y="683"/>
                      <a:pt x="907" y="628"/>
                    </a:cubicBezTo>
                    <a:cubicBezTo>
                      <a:pt x="846" y="615"/>
                      <a:pt x="791" y="615"/>
                      <a:pt x="730" y="615"/>
                    </a:cubicBezTo>
                    <a:close/>
                    <a:moveTo>
                      <a:pt x="785" y="1271"/>
                    </a:moveTo>
                    <a:cubicBezTo>
                      <a:pt x="681" y="1271"/>
                      <a:pt x="570" y="1271"/>
                      <a:pt x="466" y="1283"/>
                    </a:cubicBezTo>
                    <a:cubicBezTo>
                      <a:pt x="362" y="1302"/>
                      <a:pt x="264" y="1332"/>
                      <a:pt x="166" y="1369"/>
                    </a:cubicBezTo>
                    <a:cubicBezTo>
                      <a:pt x="147" y="1381"/>
                      <a:pt x="129" y="1387"/>
                      <a:pt x="111" y="1394"/>
                    </a:cubicBezTo>
                    <a:cubicBezTo>
                      <a:pt x="117" y="1430"/>
                      <a:pt x="117" y="1461"/>
                      <a:pt x="117" y="1498"/>
                    </a:cubicBezTo>
                    <a:cubicBezTo>
                      <a:pt x="154" y="1492"/>
                      <a:pt x="184" y="1479"/>
                      <a:pt x="221" y="1479"/>
                    </a:cubicBezTo>
                    <a:cubicBezTo>
                      <a:pt x="313" y="1467"/>
                      <a:pt x="405" y="1455"/>
                      <a:pt x="503" y="1449"/>
                    </a:cubicBezTo>
                    <a:cubicBezTo>
                      <a:pt x="570" y="1440"/>
                      <a:pt x="637" y="1434"/>
                      <a:pt x="707" y="1434"/>
                    </a:cubicBezTo>
                    <a:cubicBezTo>
                      <a:pt x="733" y="1434"/>
                      <a:pt x="758" y="1435"/>
                      <a:pt x="785" y="1437"/>
                    </a:cubicBezTo>
                    <a:cubicBezTo>
                      <a:pt x="809" y="1437"/>
                      <a:pt x="840" y="1443"/>
                      <a:pt x="870" y="1443"/>
                    </a:cubicBezTo>
                    <a:cubicBezTo>
                      <a:pt x="870" y="1387"/>
                      <a:pt x="870" y="1326"/>
                      <a:pt x="877" y="1271"/>
                    </a:cubicBezTo>
                    <a:close/>
                    <a:moveTo>
                      <a:pt x="548" y="1847"/>
                    </a:moveTo>
                    <a:cubicBezTo>
                      <a:pt x="510" y="1847"/>
                      <a:pt x="473" y="1849"/>
                      <a:pt x="435" y="1853"/>
                    </a:cubicBezTo>
                    <a:cubicBezTo>
                      <a:pt x="343" y="1865"/>
                      <a:pt x="252" y="1884"/>
                      <a:pt x="166" y="1915"/>
                    </a:cubicBezTo>
                    <a:cubicBezTo>
                      <a:pt x="154" y="1921"/>
                      <a:pt x="147" y="1921"/>
                      <a:pt x="135" y="1927"/>
                    </a:cubicBezTo>
                    <a:cubicBezTo>
                      <a:pt x="135" y="1957"/>
                      <a:pt x="135" y="1982"/>
                      <a:pt x="135" y="2013"/>
                    </a:cubicBezTo>
                    <a:cubicBezTo>
                      <a:pt x="154" y="2006"/>
                      <a:pt x="172" y="2000"/>
                      <a:pt x="184" y="2000"/>
                    </a:cubicBezTo>
                    <a:cubicBezTo>
                      <a:pt x="270" y="1976"/>
                      <a:pt x="356" y="1970"/>
                      <a:pt x="448" y="1970"/>
                    </a:cubicBezTo>
                    <a:cubicBezTo>
                      <a:pt x="533" y="1970"/>
                      <a:pt x="619" y="1970"/>
                      <a:pt x="699" y="1988"/>
                    </a:cubicBezTo>
                    <a:cubicBezTo>
                      <a:pt x="754" y="2000"/>
                      <a:pt x="803" y="2019"/>
                      <a:pt x="852" y="2031"/>
                    </a:cubicBezTo>
                    <a:cubicBezTo>
                      <a:pt x="852" y="1982"/>
                      <a:pt x="852" y="1927"/>
                      <a:pt x="858" y="1878"/>
                    </a:cubicBezTo>
                    <a:cubicBezTo>
                      <a:pt x="815" y="1865"/>
                      <a:pt x="766" y="1859"/>
                      <a:pt x="730" y="1859"/>
                    </a:cubicBezTo>
                    <a:cubicBezTo>
                      <a:pt x="669" y="1852"/>
                      <a:pt x="608" y="1847"/>
                      <a:pt x="548" y="1847"/>
                    </a:cubicBezTo>
                    <a:close/>
                    <a:moveTo>
                      <a:pt x="589" y="2474"/>
                    </a:moveTo>
                    <a:cubicBezTo>
                      <a:pt x="549" y="2474"/>
                      <a:pt x="510" y="2476"/>
                      <a:pt x="472" y="2478"/>
                    </a:cubicBezTo>
                    <a:cubicBezTo>
                      <a:pt x="356" y="2491"/>
                      <a:pt x="245" y="2515"/>
                      <a:pt x="141" y="2552"/>
                    </a:cubicBezTo>
                    <a:lnTo>
                      <a:pt x="141" y="2625"/>
                    </a:lnTo>
                    <a:cubicBezTo>
                      <a:pt x="252" y="2601"/>
                      <a:pt x="368" y="2589"/>
                      <a:pt x="484" y="2589"/>
                    </a:cubicBezTo>
                    <a:cubicBezTo>
                      <a:pt x="570" y="2589"/>
                      <a:pt x="656" y="2601"/>
                      <a:pt x="742" y="2613"/>
                    </a:cubicBezTo>
                    <a:cubicBezTo>
                      <a:pt x="772" y="2619"/>
                      <a:pt x="803" y="2625"/>
                      <a:pt x="834" y="2631"/>
                    </a:cubicBezTo>
                    <a:cubicBezTo>
                      <a:pt x="840" y="2582"/>
                      <a:pt x="840" y="2540"/>
                      <a:pt x="840" y="2497"/>
                    </a:cubicBezTo>
                    <a:cubicBezTo>
                      <a:pt x="815" y="2491"/>
                      <a:pt x="785" y="2484"/>
                      <a:pt x="760" y="2484"/>
                    </a:cubicBezTo>
                    <a:cubicBezTo>
                      <a:pt x="703" y="2477"/>
                      <a:pt x="645" y="2474"/>
                      <a:pt x="589" y="2474"/>
                    </a:cubicBezTo>
                    <a:close/>
                    <a:moveTo>
                      <a:pt x="539" y="3086"/>
                    </a:moveTo>
                    <a:cubicBezTo>
                      <a:pt x="511" y="3086"/>
                      <a:pt x="483" y="3087"/>
                      <a:pt x="454" y="3091"/>
                    </a:cubicBezTo>
                    <a:cubicBezTo>
                      <a:pt x="362" y="3097"/>
                      <a:pt x="270" y="3109"/>
                      <a:pt x="178" y="3134"/>
                    </a:cubicBezTo>
                    <a:cubicBezTo>
                      <a:pt x="160" y="3140"/>
                      <a:pt x="141" y="3140"/>
                      <a:pt x="123" y="3146"/>
                    </a:cubicBezTo>
                    <a:cubicBezTo>
                      <a:pt x="117" y="3177"/>
                      <a:pt x="117" y="3208"/>
                      <a:pt x="111" y="3238"/>
                    </a:cubicBezTo>
                    <a:cubicBezTo>
                      <a:pt x="135" y="3238"/>
                      <a:pt x="160" y="3232"/>
                      <a:pt x="184" y="3226"/>
                    </a:cubicBezTo>
                    <a:cubicBezTo>
                      <a:pt x="276" y="3214"/>
                      <a:pt x="362" y="3208"/>
                      <a:pt x="454" y="3208"/>
                    </a:cubicBezTo>
                    <a:cubicBezTo>
                      <a:pt x="546" y="3208"/>
                      <a:pt x="632" y="3208"/>
                      <a:pt x="723" y="3220"/>
                    </a:cubicBezTo>
                    <a:cubicBezTo>
                      <a:pt x="754" y="3226"/>
                      <a:pt x="797" y="3238"/>
                      <a:pt x="840" y="3244"/>
                    </a:cubicBezTo>
                    <a:cubicBezTo>
                      <a:pt x="834" y="3201"/>
                      <a:pt x="834" y="3158"/>
                      <a:pt x="834" y="3109"/>
                    </a:cubicBezTo>
                    <a:cubicBezTo>
                      <a:pt x="797" y="3109"/>
                      <a:pt x="766" y="3103"/>
                      <a:pt x="742" y="3103"/>
                    </a:cubicBezTo>
                    <a:cubicBezTo>
                      <a:pt x="672" y="3095"/>
                      <a:pt x="606" y="3086"/>
                      <a:pt x="539" y="308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72;p40"/>
              <p:cNvSpPr/>
              <p:nvPr/>
            </p:nvSpPr>
            <p:spPr>
              <a:xfrm>
                <a:off x="8261518" y="794682"/>
                <a:ext cx="390383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7467" extrusionOk="0">
                    <a:moveTo>
                      <a:pt x="3883" y="0"/>
                    </a:moveTo>
                    <a:cubicBezTo>
                      <a:pt x="3824" y="0"/>
                      <a:pt x="3765" y="5"/>
                      <a:pt x="3708" y="12"/>
                    </a:cubicBezTo>
                    <a:cubicBezTo>
                      <a:pt x="3040" y="110"/>
                      <a:pt x="2360" y="380"/>
                      <a:pt x="1839" y="815"/>
                    </a:cubicBezTo>
                    <a:cubicBezTo>
                      <a:pt x="1318" y="1244"/>
                      <a:pt x="1000" y="1851"/>
                      <a:pt x="810" y="2488"/>
                    </a:cubicBezTo>
                    <a:cubicBezTo>
                      <a:pt x="601" y="3193"/>
                      <a:pt x="515" y="3934"/>
                      <a:pt x="405" y="4657"/>
                    </a:cubicBezTo>
                    <a:cubicBezTo>
                      <a:pt x="344" y="5074"/>
                      <a:pt x="283" y="5491"/>
                      <a:pt x="221" y="5908"/>
                    </a:cubicBezTo>
                    <a:cubicBezTo>
                      <a:pt x="203" y="6036"/>
                      <a:pt x="1" y="6606"/>
                      <a:pt x="44" y="6784"/>
                    </a:cubicBezTo>
                    <a:cubicBezTo>
                      <a:pt x="105" y="7090"/>
                      <a:pt x="381" y="7299"/>
                      <a:pt x="663" y="7384"/>
                    </a:cubicBezTo>
                    <a:cubicBezTo>
                      <a:pt x="870" y="7448"/>
                      <a:pt x="1091" y="7467"/>
                      <a:pt x="1313" y="7467"/>
                    </a:cubicBezTo>
                    <a:cubicBezTo>
                      <a:pt x="1478" y="7467"/>
                      <a:pt x="1643" y="7456"/>
                      <a:pt x="1802" y="7446"/>
                    </a:cubicBezTo>
                    <a:cubicBezTo>
                      <a:pt x="2176" y="7421"/>
                      <a:pt x="2556" y="7366"/>
                      <a:pt x="2924" y="7262"/>
                    </a:cubicBezTo>
                    <a:cubicBezTo>
                      <a:pt x="3567" y="7072"/>
                      <a:pt x="4303" y="6735"/>
                      <a:pt x="4627" y="6110"/>
                    </a:cubicBezTo>
                    <a:cubicBezTo>
                      <a:pt x="4793" y="5797"/>
                      <a:pt x="4848" y="5436"/>
                      <a:pt x="4872" y="5086"/>
                    </a:cubicBezTo>
                    <a:cubicBezTo>
                      <a:pt x="4897" y="4670"/>
                      <a:pt x="4903" y="4253"/>
                      <a:pt x="4897" y="3836"/>
                    </a:cubicBezTo>
                    <a:cubicBezTo>
                      <a:pt x="4885" y="3009"/>
                      <a:pt x="4823" y="2176"/>
                      <a:pt x="4707" y="1354"/>
                    </a:cubicBezTo>
                    <a:cubicBezTo>
                      <a:pt x="4676" y="1140"/>
                      <a:pt x="4646" y="932"/>
                      <a:pt x="4603" y="717"/>
                    </a:cubicBezTo>
                    <a:cubicBezTo>
                      <a:pt x="4572" y="564"/>
                      <a:pt x="4542" y="405"/>
                      <a:pt x="4456" y="270"/>
                    </a:cubicBezTo>
                    <a:cubicBezTo>
                      <a:pt x="4329" y="66"/>
                      <a:pt x="4107" y="0"/>
                      <a:pt x="38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73;p40"/>
              <p:cNvSpPr/>
              <p:nvPr/>
            </p:nvSpPr>
            <p:spPr>
              <a:xfrm>
                <a:off x="8711763" y="794682"/>
                <a:ext cx="389905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898" h="7467" extrusionOk="0">
                    <a:moveTo>
                      <a:pt x="1018" y="0"/>
                    </a:moveTo>
                    <a:cubicBezTo>
                      <a:pt x="797" y="0"/>
                      <a:pt x="573" y="66"/>
                      <a:pt x="442" y="270"/>
                    </a:cubicBezTo>
                    <a:cubicBezTo>
                      <a:pt x="362" y="405"/>
                      <a:pt x="332" y="564"/>
                      <a:pt x="301" y="717"/>
                    </a:cubicBezTo>
                    <a:cubicBezTo>
                      <a:pt x="258" y="932"/>
                      <a:pt x="221" y="1140"/>
                      <a:pt x="191" y="1354"/>
                    </a:cubicBezTo>
                    <a:cubicBezTo>
                      <a:pt x="81" y="2176"/>
                      <a:pt x="13" y="3009"/>
                      <a:pt x="7" y="3836"/>
                    </a:cubicBezTo>
                    <a:cubicBezTo>
                      <a:pt x="1" y="4253"/>
                      <a:pt x="1" y="4670"/>
                      <a:pt x="31" y="5086"/>
                    </a:cubicBezTo>
                    <a:cubicBezTo>
                      <a:pt x="56" y="5436"/>
                      <a:pt x="105" y="5797"/>
                      <a:pt x="270" y="6110"/>
                    </a:cubicBezTo>
                    <a:cubicBezTo>
                      <a:pt x="595" y="6735"/>
                      <a:pt x="1337" y="7072"/>
                      <a:pt x="1980" y="7262"/>
                    </a:cubicBezTo>
                    <a:cubicBezTo>
                      <a:pt x="2342" y="7366"/>
                      <a:pt x="2722" y="7421"/>
                      <a:pt x="3102" y="7446"/>
                    </a:cubicBezTo>
                    <a:cubicBezTo>
                      <a:pt x="3258" y="7456"/>
                      <a:pt x="3423" y="7467"/>
                      <a:pt x="3588" y="7467"/>
                    </a:cubicBezTo>
                    <a:cubicBezTo>
                      <a:pt x="3811" y="7467"/>
                      <a:pt x="4034" y="7448"/>
                      <a:pt x="4241" y="7384"/>
                    </a:cubicBezTo>
                    <a:cubicBezTo>
                      <a:pt x="4523" y="7299"/>
                      <a:pt x="4793" y="7090"/>
                      <a:pt x="4860" y="6784"/>
                    </a:cubicBezTo>
                    <a:cubicBezTo>
                      <a:pt x="4897" y="6606"/>
                      <a:pt x="4701" y="6036"/>
                      <a:pt x="4683" y="5908"/>
                    </a:cubicBezTo>
                    <a:cubicBezTo>
                      <a:pt x="4621" y="5491"/>
                      <a:pt x="4560" y="5074"/>
                      <a:pt x="4493" y="4657"/>
                    </a:cubicBezTo>
                    <a:cubicBezTo>
                      <a:pt x="4382" y="3934"/>
                      <a:pt x="4297" y="3193"/>
                      <a:pt x="4088" y="2488"/>
                    </a:cubicBezTo>
                    <a:cubicBezTo>
                      <a:pt x="3904" y="1851"/>
                      <a:pt x="3580" y="1244"/>
                      <a:pt x="3065" y="815"/>
                    </a:cubicBezTo>
                    <a:cubicBezTo>
                      <a:pt x="2544" y="380"/>
                      <a:pt x="1858" y="110"/>
                      <a:pt x="1190" y="12"/>
                    </a:cubicBezTo>
                    <a:cubicBezTo>
                      <a:pt x="1134" y="5"/>
                      <a:pt x="1076" y="0"/>
                      <a:pt x="10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" name="Google Shape;674;p40"/>
              <p:cNvGrpSpPr/>
              <p:nvPr/>
            </p:nvGrpSpPr>
            <p:grpSpPr>
              <a:xfrm>
                <a:off x="8295508" y="863761"/>
                <a:ext cx="771840" cy="673768"/>
                <a:chOff x="5443100" y="2744295"/>
                <a:chExt cx="297376" cy="259591"/>
              </a:xfrm>
            </p:grpSpPr>
            <p:sp>
              <p:nvSpPr>
                <p:cNvPr id="30" name="Google Shape;675;p40"/>
                <p:cNvSpPr/>
                <p:nvPr/>
              </p:nvSpPr>
              <p:spPr>
                <a:xfrm>
                  <a:off x="5450246" y="2744295"/>
                  <a:ext cx="77840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8" h="5121" extrusionOk="0">
                      <a:moveTo>
                        <a:pt x="2012" y="1"/>
                      </a:moveTo>
                      <a:cubicBezTo>
                        <a:pt x="1912" y="1"/>
                        <a:pt x="1810" y="24"/>
                        <a:pt x="1716" y="58"/>
                      </a:cubicBezTo>
                      <a:cubicBezTo>
                        <a:pt x="1355" y="193"/>
                        <a:pt x="1048" y="506"/>
                        <a:pt x="846" y="831"/>
                      </a:cubicBezTo>
                      <a:cubicBezTo>
                        <a:pt x="607" y="1217"/>
                        <a:pt x="472" y="1658"/>
                        <a:pt x="368" y="2099"/>
                      </a:cubicBezTo>
                      <a:cubicBezTo>
                        <a:pt x="252" y="2626"/>
                        <a:pt x="166" y="3165"/>
                        <a:pt x="99" y="3705"/>
                      </a:cubicBezTo>
                      <a:cubicBezTo>
                        <a:pt x="68" y="3944"/>
                        <a:pt x="1" y="4281"/>
                        <a:pt x="50" y="4575"/>
                      </a:cubicBezTo>
                      <a:cubicBezTo>
                        <a:pt x="50" y="4630"/>
                        <a:pt x="68" y="4679"/>
                        <a:pt x="86" y="4728"/>
                      </a:cubicBezTo>
                      <a:cubicBezTo>
                        <a:pt x="135" y="4863"/>
                        <a:pt x="215" y="4979"/>
                        <a:pt x="356" y="5047"/>
                      </a:cubicBezTo>
                      <a:cubicBezTo>
                        <a:pt x="359" y="5050"/>
                        <a:pt x="362" y="5051"/>
                        <a:pt x="365" y="5051"/>
                      </a:cubicBezTo>
                      <a:cubicBezTo>
                        <a:pt x="375" y="5051"/>
                        <a:pt x="385" y="5038"/>
                        <a:pt x="380" y="5028"/>
                      </a:cubicBezTo>
                      <a:lnTo>
                        <a:pt x="380" y="5028"/>
                      </a:lnTo>
                      <a:cubicBezTo>
                        <a:pt x="466" y="5071"/>
                        <a:pt x="552" y="5102"/>
                        <a:pt x="632" y="5114"/>
                      </a:cubicBezTo>
                      <a:cubicBezTo>
                        <a:pt x="666" y="5118"/>
                        <a:pt x="701" y="5120"/>
                        <a:pt x="735" y="5120"/>
                      </a:cubicBezTo>
                      <a:cubicBezTo>
                        <a:pt x="1096" y="5120"/>
                        <a:pt x="1410" y="4890"/>
                        <a:pt x="1600" y="4593"/>
                      </a:cubicBezTo>
                      <a:cubicBezTo>
                        <a:pt x="1845" y="4201"/>
                        <a:pt x="1876" y="3735"/>
                        <a:pt x="1925" y="3288"/>
                      </a:cubicBezTo>
                      <a:cubicBezTo>
                        <a:pt x="1974" y="2798"/>
                        <a:pt x="2066" y="2307"/>
                        <a:pt x="2182" y="1823"/>
                      </a:cubicBezTo>
                      <a:cubicBezTo>
                        <a:pt x="2237" y="1584"/>
                        <a:pt x="2311" y="1352"/>
                        <a:pt x="2384" y="1119"/>
                      </a:cubicBezTo>
                      <a:cubicBezTo>
                        <a:pt x="2452" y="916"/>
                        <a:pt x="2538" y="690"/>
                        <a:pt x="2513" y="469"/>
                      </a:cubicBezTo>
                      <a:lnTo>
                        <a:pt x="2513" y="469"/>
                      </a:lnTo>
                      <a:lnTo>
                        <a:pt x="2513" y="475"/>
                      </a:lnTo>
                      <a:cubicBezTo>
                        <a:pt x="2495" y="291"/>
                        <a:pt x="2403" y="126"/>
                        <a:pt x="2237" y="46"/>
                      </a:cubicBezTo>
                      <a:cubicBezTo>
                        <a:pt x="2165" y="14"/>
                        <a:pt x="2089" y="1"/>
                        <a:pt x="201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676;p40"/>
                <p:cNvSpPr/>
                <p:nvPr/>
              </p:nvSpPr>
              <p:spPr>
                <a:xfrm>
                  <a:off x="5443100" y="2974412"/>
                  <a:ext cx="53396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961" extrusionOk="0">
                      <a:moveTo>
                        <a:pt x="1059" y="1"/>
                      </a:moveTo>
                      <a:cubicBezTo>
                        <a:pt x="1010" y="1"/>
                        <a:pt x="961" y="3"/>
                        <a:pt x="914" y="7"/>
                      </a:cubicBezTo>
                      <a:cubicBezTo>
                        <a:pt x="852" y="7"/>
                        <a:pt x="791" y="7"/>
                        <a:pt x="730" y="19"/>
                      </a:cubicBezTo>
                      <a:cubicBezTo>
                        <a:pt x="528" y="38"/>
                        <a:pt x="332" y="124"/>
                        <a:pt x="191" y="277"/>
                      </a:cubicBezTo>
                      <a:cubicBezTo>
                        <a:pt x="50" y="418"/>
                        <a:pt x="1" y="638"/>
                        <a:pt x="142" y="798"/>
                      </a:cubicBezTo>
                      <a:cubicBezTo>
                        <a:pt x="249" y="918"/>
                        <a:pt x="408" y="961"/>
                        <a:pt x="567" y="961"/>
                      </a:cubicBezTo>
                      <a:cubicBezTo>
                        <a:pt x="626" y="961"/>
                        <a:pt x="686" y="955"/>
                        <a:pt x="742" y="945"/>
                      </a:cubicBezTo>
                      <a:cubicBezTo>
                        <a:pt x="963" y="914"/>
                        <a:pt x="1171" y="853"/>
                        <a:pt x="1367" y="743"/>
                      </a:cubicBezTo>
                      <a:cubicBezTo>
                        <a:pt x="1527" y="651"/>
                        <a:pt x="1741" y="510"/>
                        <a:pt x="1716" y="295"/>
                      </a:cubicBezTo>
                      <a:cubicBezTo>
                        <a:pt x="1692" y="99"/>
                        <a:pt x="1490" y="44"/>
                        <a:pt x="1324" y="19"/>
                      </a:cubicBezTo>
                      <a:cubicBezTo>
                        <a:pt x="1237" y="8"/>
                        <a:pt x="1148" y="1"/>
                        <a:pt x="10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677;p40"/>
                <p:cNvSpPr/>
                <p:nvPr/>
              </p:nvSpPr>
              <p:spPr>
                <a:xfrm>
                  <a:off x="5655673" y="2744295"/>
                  <a:ext cx="77656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5121" extrusionOk="0">
                      <a:moveTo>
                        <a:pt x="523" y="1"/>
                      </a:moveTo>
                      <a:cubicBezTo>
                        <a:pt x="446" y="1"/>
                        <a:pt x="370" y="14"/>
                        <a:pt x="301" y="46"/>
                      </a:cubicBezTo>
                      <a:cubicBezTo>
                        <a:pt x="129" y="126"/>
                        <a:pt x="43" y="291"/>
                        <a:pt x="25" y="475"/>
                      </a:cubicBezTo>
                      <a:lnTo>
                        <a:pt x="25" y="469"/>
                      </a:lnTo>
                      <a:lnTo>
                        <a:pt x="25" y="469"/>
                      </a:lnTo>
                      <a:cubicBezTo>
                        <a:pt x="0" y="690"/>
                        <a:pt x="86" y="916"/>
                        <a:pt x="148" y="1119"/>
                      </a:cubicBezTo>
                      <a:cubicBezTo>
                        <a:pt x="227" y="1352"/>
                        <a:pt x="295" y="1584"/>
                        <a:pt x="350" y="1823"/>
                      </a:cubicBezTo>
                      <a:cubicBezTo>
                        <a:pt x="466" y="2307"/>
                        <a:pt x="558" y="2798"/>
                        <a:pt x="613" y="3288"/>
                      </a:cubicBezTo>
                      <a:cubicBezTo>
                        <a:pt x="656" y="3735"/>
                        <a:pt x="693" y="4201"/>
                        <a:pt x="938" y="4593"/>
                      </a:cubicBezTo>
                      <a:cubicBezTo>
                        <a:pt x="1128" y="4890"/>
                        <a:pt x="1437" y="5120"/>
                        <a:pt x="1797" y="5120"/>
                      </a:cubicBezTo>
                      <a:cubicBezTo>
                        <a:pt x="1831" y="5120"/>
                        <a:pt x="1865" y="5118"/>
                        <a:pt x="1900" y="5114"/>
                      </a:cubicBezTo>
                      <a:cubicBezTo>
                        <a:pt x="1986" y="5102"/>
                        <a:pt x="2072" y="5071"/>
                        <a:pt x="2151" y="5028"/>
                      </a:cubicBezTo>
                      <a:cubicBezTo>
                        <a:pt x="2151" y="5038"/>
                        <a:pt x="2159" y="5051"/>
                        <a:pt x="2170" y="5051"/>
                      </a:cubicBezTo>
                      <a:cubicBezTo>
                        <a:pt x="2174" y="5051"/>
                        <a:pt x="2178" y="5050"/>
                        <a:pt x="2182" y="5047"/>
                      </a:cubicBezTo>
                      <a:cubicBezTo>
                        <a:pt x="2317" y="4979"/>
                        <a:pt x="2397" y="4863"/>
                        <a:pt x="2446" y="4728"/>
                      </a:cubicBezTo>
                      <a:cubicBezTo>
                        <a:pt x="2470" y="4679"/>
                        <a:pt x="2482" y="4630"/>
                        <a:pt x="2482" y="4575"/>
                      </a:cubicBezTo>
                      <a:cubicBezTo>
                        <a:pt x="2531" y="4281"/>
                        <a:pt x="2470" y="3944"/>
                        <a:pt x="2439" y="3705"/>
                      </a:cubicBezTo>
                      <a:cubicBezTo>
                        <a:pt x="2366" y="3165"/>
                        <a:pt x="2286" y="2626"/>
                        <a:pt x="2164" y="2099"/>
                      </a:cubicBezTo>
                      <a:cubicBezTo>
                        <a:pt x="2066" y="1658"/>
                        <a:pt x="1931" y="1217"/>
                        <a:pt x="1692" y="831"/>
                      </a:cubicBezTo>
                      <a:cubicBezTo>
                        <a:pt x="1483" y="506"/>
                        <a:pt x="1183" y="193"/>
                        <a:pt x="815" y="58"/>
                      </a:cubicBezTo>
                      <a:cubicBezTo>
                        <a:pt x="725" y="24"/>
                        <a:pt x="623" y="1"/>
                        <a:pt x="5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678;p40"/>
                <p:cNvSpPr/>
                <p:nvPr/>
              </p:nvSpPr>
              <p:spPr>
                <a:xfrm>
                  <a:off x="5687233" y="2974412"/>
                  <a:ext cx="53243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" h="961" extrusionOk="0">
                      <a:moveTo>
                        <a:pt x="677" y="1"/>
                      </a:moveTo>
                      <a:cubicBezTo>
                        <a:pt x="588" y="1"/>
                        <a:pt x="499" y="8"/>
                        <a:pt x="412" y="19"/>
                      </a:cubicBezTo>
                      <a:cubicBezTo>
                        <a:pt x="246" y="44"/>
                        <a:pt x="50" y="99"/>
                        <a:pt x="25" y="295"/>
                      </a:cubicBezTo>
                      <a:cubicBezTo>
                        <a:pt x="1" y="510"/>
                        <a:pt x="209" y="651"/>
                        <a:pt x="369" y="743"/>
                      </a:cubicBezTo>
                      <a:cubicBezTo>
                        <a:pt x="565" y="853"/>
                        <a:pt x="779" y="914"/>
                        <a:pt x="1000" y="945"/>
                      </a:cubicBezTo>
                      <a:cubicBezTo>
                        <a:pt x="1055" y="955"/>
                        <a:pt x="1113" y="961"/>
                        <a:pt x="1171" y="961"/>
                      </a:cubicBezTo>
                      <a:cubicBezTo>
                        <a:pt x="1328" y="961"/>
                        <a:pt x="1487" y="918"/>
                        <a:pt x="1594" y="798"/>
                      </a:cubicBezTo>
                      <a:cubicBezTo>
                        <a:pt x="1735" y="638"/>
                        <a:pt x="1686" y="418"/>
                        <a:pt x="1551" y="277"/>
                      </a:cubicBezTo>
                      <a:cubicBezTo>
                        <a:pt x="1410" y="124"/>
                        <a:pt x="1214" y="38"/>
                        <a:pt x="1012" y="19"/>
                      </a:cubicBezTo>
                      <a:cubicBezTo>
                        <a:pt x="951" y="7"/>
                        <a:pt x="890" y="7"/>
                        <a:pt x="822" y="7"/>
                      </a:cubicBezTo>
                      <a:cubicBezTo>
                        <a:pt x="774" y="3"/>
                        <a:pt x="726" y="1"/>
                        <a:pt x="67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" name="Google Shape;679;p40"/>
              <p:cNvGrpSpPr/>
              <p:nvPr/>
            </p:nvGrpSpPr>
            <p:grpSpPr>
              <a:xfrm>
                <a:off x="8399665" y="898627"/>
                <a:ext cx="563517" cy="634046"/>
                <a:chOff x="5116451" y="2757728"/>
                <a:chExt cx="217113" cy="244287"/>
              </a:xfrm>
            </p:grpSpPr>
            <p:sp>
              <p:nvSpPr>
                <p:cNvPr id="25" name="Google Shape;680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81;p40"/>
                <p:cNvSpPr/>
                <p:nvPr/>
              </p:nvSpPr>
              <p:spPr>
                <a:xfrm>
                  <a:off x="5117555" y="2757728"/>
                  <a:ext cx="214690" cy="53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0" h="1729" extrusionOk="0">
                      <a:moveTo>
                        <a:pt x="3500" y="0"/>
                      </a:moveTo>
                      <a:cubicBezTo>
                        <a:pt x="3488" y="0"/>
                        <a:pt x="3040" y="454"/>
                        <a:pt x="2832" y="625"/>
                      </a:cubicBezTo>
                      <a:cubicBezTo>
                        <a:pt x="2593" y="822"/>
                        <a:pt x="2311" y="981"/>
                        <a:pt x="2023" y="1091"/>
                      </a:cubicBezTo>
                      <a:cubicBezTo>
                        <a:pt x="1705" y="1220"/>
                        <a:pt x="1374" y="1287"/>
                        <a:pt x="1037" y="1300"/>
                      </a:cubicBezTo>
                      <a:cubicBezTo>
                        <a:pt x="966" y="1302"/>
                        <a:pt x="897" y="1304"/>
                        <a:pt x="828" y="1304"/>
                      </a:cubicBezTo>
                      <a:cubicBezTo>
                        <a:pt x="731" y="1304"/>
                        <a:pt x="635" y="1301"/>
                        <a:pt x="534" y="1293"/>
                      </a:cubicBezTo>
                      <a:cubicBezTo>
                        <a:pt x="424" y="1284"/>
                        <a:pt x="294" y="1248"/>
                        <a:pt x="174" y="1248"/>
                      </a:cubicBezTo>
                      <a:cubicBezTo>
                        <a:pt x="133" y="1248"/>
                        <a:pt x="93" y="1252"/>
                        <a:pt x="56" y="1263"/>
                      </a:cubicBezTo>
                      <a:cubicBezTo>
                        <a:pt x="32" y="1275"/>
                        <a:pt x="19" y="1300"/>
                        <a:pt x="25" y="1324"/>
                      </a:cubicBezTo>
                      <a:cubicBezTo>
                        <a:pt x="7" y="1459"/>
                        <a:pt x="1" y="1594"/>
                        <a:pt x="7" y="1729"/>
                      </a:cubicBezTo>
                      <a:cubicBezTo>
                        <a:pt x="13" y="1649"/>
                        <a:pt x="13" y="1569"/>
                        <a:pt x="25" y="1490"/>
                      </a:cubicBezTo>
                      <a:cubicBezTo>
                        <a:pt x="19" y="1465"/>
                        <a:pt x="32" y="1434"/>
                        <a:pt x="56" y="1428"/>
                      </a:cubicBezTo>
                      <a:cubicBezTo>
                        <a:pt x="93" y="1417"/>
                        <a:pt x="133" y="1413"/>
                        <a:pt x="174" y="1413"/>
                      </a:cubicBezTo>
                      <a:cubicBezTo>
                        <a:pt x="294" y="1413"/>
                        <a:pt x="424" y="1450"/>
                        <a:pt x="534" y="1459"/>
                      </a:cubicBezTo>
                      <a:cubicBezTo>
                        <a:pt x="635" y="1466"/>
                        <a:pt x="731" y="1469"/>
                        <a:pt x="828" y="1469"/>
                      </a:cubicBezTo>
                      <a:cubicBezTo>
                        <a:pt x="897" y="1469"/>
                        <a:pt x="966" y="1468"/>
                        <a:pt x="1037" y="1465"/>
                      </a:cubicBezTo>
                      <a:cubicBezTo>
                        <a:pt x="1374" y="1453"/>
                        <a:pt x="1705" y="1385"/>
                        <a:pt x="2023" y="1257"/>
                      </a:cubicBezTo>
                      <a:cubicBezTo>
                        <a:pt x="2311" y="1146"/>
                        <a:pt x="2593" y="987"/>
                        <a:pt x="2832" y="791"/>
                      </a:cubicBezTo>
                      <a:cubicBezTo>
                        <a:pt x="3040" y="619"/>
                        <a:pt x="3488" y="166"/>
                        <a:pt x="3500" y="166"/>
                      </a:cubicBezTo>
                      <a:cubicBezTo>
                        <a:pt x="3512" y="166"/>
                        <a:pt x="3960" y="619"/>
                        <a:pt x="4168" y="791"/>
                      </a:cubicBezTo>
                      <a:cubicBezTo>
                        <a:pt x="4407" y="987"/>
                        <a:pt x="4695" y="1146"/>
                        <a:pt x="4977" y="1257"/>
                      </a:cubicBezTo>
                      <a:cubicBezTo>
                        <a:pt x="5296" y="1385"/>
                        <a:pt x="5626" y="1453"/>
                        <a:pt x="5964" y="1465"/>
                      </a:cubicBezTo>
                      <a:cubicBezTo>
                        <a:pt x="6035" y="1468"/>
                        <a:pt x="6105" y="1469"/>
                        <a:pt x="6174" y="1469"/>
                      </a:cubicBezTo>
                      <a:cubicBezTo>
                        <a:pt x="6272" y="1469"/>
                        <a:pt x="6369" y="1466"/>
                        <a:pt x="6466" y="1459"/>
                      </a:cubicBezTo>
                      <a:cubicBezTo>
                        <a:pt x="6576" y="1450"/>
                        <a:pt x="6706" y="1413"/>
                        <a:pt x="6827" y="1413"/>
                      </a:cubicBezTo>
                      <a:cubicBezTo>
                        <a:pt x="6867" y="1413"/>
                        <a:pt x="6907" y="1417"/>
                        <a:pt x="6944" y="1428"/>
                      </a:cubicBezTo>
                      <a:cubicBezTo>
                        <a:pt x="6969" y="1441"/>
                        <a:pt x="6981" y="1465"/>
                        <a:pt x="6975" y="1490"/>
                      </a:cubicBezTo>
                      <a:cubicBezTo>
                        <a:pt x="6987" y="1569"/>
                        <a:pt x="6993" y="1649"/>
                        <a:pt x="6993" y="1729"/>
                      </a:cubicBezTo>
                      <a:cubicBezTo>
                        <a:pt x="6999" y="1594"/>
                        <a:pt x="6993" y="1453"/>
                        <a:pt x="6975" y="1324"/>
                      </a:cubicBezTo>
                      <a:cubicBezTo>
                        <a:pt x="6981" y="1300"/>
                        <a:pt x="6969" y="1269"/>
                        <a:pt x="6944" y="1263"/>
                      </a:cubicBezTo>
                      <a:cubicBezTo>
                        <a:pt x="6907" y="1252"/>
                        <a:pt x="6867" y="1248"/>
                        <a:pt x="6827" y="1248"/>
                      </a:cubicBezTo>
                      <a:cubicBezTo>
                        <a:pt x="6706" y="1248"/>
                        <a:pt x="6576" y="1284"/>
                        <a:pt x="6466" y="1293"/>
                      </a:cubicBezTo>
                      <a:cubicBezTo>
                        <a:pt x="6369" y="1301"/>
                        <a:pt x="6272" y="1304"/>
                        <a:pt x="6174" y="1304"/>
                      </a:cubicBezTo>
                      <a:cubicBezTo>
                        <a:pt x="6105" y="1304"/>
                        <a:pt x="6035" y="1302"/>
                        <a:pt x="5964" y="1300"/>
                      </a:cubicBezTo>
                      <a:cubicBezTo>
                        <a:pt x="5626" y="1287"/>
                        <a:pt x="5296" y="1220"/>
                        <a:pt x="4977" y="1091"/>
                      </a:cubicBezTo>
                      <a:cubicBezTo>
                        <a:pt x="4689" y="981"/>
                        <a:pt x="4407" y="822"/>
                        <a:pt x="4168" y="625"/>
                      </a:cubicBezTo>
                      <a:cubicBezTo>
                        <a:pt x="3960" y="454"/>
                        <a:pt x="3512" y="0"/>
                        <a:pt x="35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82;p40"/>
                <p:cNvSpPr/>
                <p:nvPr/>
              </p:nvSpPr>
              <p:spPr>
                <a:xfrm>
                  <a:off x="5140496" y="2793581"/>
                  <a:ext cx="168256" cy="188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6" h="6161" extrusionOk="0">
                      <a:moveTo>
                        <a:pt x="2903" y="0"/>
                      </a:moveTo>
                      <a:cubicBezTo>
                        <a:pt x="2900" y="0"/>
                        <a:pt x="2896" y="1"/>
                        <a:pt x="2893" y="2"/>
                      </a:cubicBezTo>
                      <a:cubicBezTo>
                        <a:pt x="2813" y="45"/>
                        <a:pt x="2764" y="124"/>
                        <a:pt x="2697" y="186"/>
                      </a:cubicBezTo>
                      <a:cubicBezTo>
                        <a:pt x="2617" y="272"/>
                        <a:pt x="2525" y="333"/>
                        <a:pt x="2421" y="388"/>
                      </a:cubicBezTo>
                      <a:cubicBezTo>
                        <a:pt x="2213" y="492"/>
                        <a:pt x="1986" y="560"/>
                        <a:pt x="1759" y="609"/>
                      </a:cubicBezTo>
                      <a:cubicBezTo>
                        <a:pt x="1477" y="670"/>
                        <a:pt x="1196" y="719"/>
                        <a:pt x="908" y="737"/>
                      </a:cubicBezTo>
                      <a:cubicBezTo>
                        <a:pt x="638" y="762"/>
                        <a:pt x="356" y="756"/>
                        <a:pt x="86" y="799"/>
                      </a:cubicBezTo>
                      <a:cubicBezTo>
                        <a:pt x="83" y="797"/>
                        <a:pt x="80" y="796"/>
                        <a:pt x="76" y="796"/>
                      </a:cubicBezTo>
                      <a:cubicBezTo>
                        <a:pt x="64" y="796"/>
                        <a:pt x="48" y="804"/>
                        <a:pt x="43" y="823"/>
                      </a:cubicBezTo>
                      <a:cubicBezTo>
                        <a:pt x="1" y="1007"/>
                        <a:pt x="62" y="1240"/>
                        <a:pt x="86" y="1430"/>
                      </a:cubicBezTo>
                      <a:cubicBezTo>
                        <a:pt x="117" y="1656"/>
                        <a:pt x="154" y="1883"/>
                        <a:pt x="197" y="2110"/>
                      </a:cubicBezTo>
                      <a:cubicBezTo>
                        <a:pt x="276" y="2551"/>
                        <a:pt x="393" y="2992"/>
                        <a:pt x="552" y="3409"/>
                      </a:cubicBezTo>
                      <a:cubicBezTo>
                        <a:pt x="822" y="4151"/>
                        <a:pt x="1208" y="4849"/>
                        <a:pt x="1753" y="5419"/>
                      </a:cubicBezTo>
                      <a:cubicBezTo>
                        <a:pt x="1986" y="5658"/>
                        <a:pt x="2256" y="5903"/>
                        <a:pt x="2550" y="6069"/>
                      </a:cubicBezTo>
                      <a:cubicBezTo>
                        <a:pt x="2593" y="6112"/>
                        <a:pt x="2660" y="6142"/>
                        <a:pt x="2728" y="6154"/>
                      </a:cubicBezTo>
                      <a:lnTo>
                        <a:pt x="2734" y="6154"/>
                      </a:lnTo>
                      <a:cubicBezTo>
                        <a:pt x="2740" y="6154"/>
                        <a:pt x="2740" y="6154"/>
                        <a:pt x="2746" y="6161"/>
                      </a:cubicBezTo>
                      <a:cubicBezTo>
                        <a:pt x="2758" y="6161"/>
                        <a:pt x="2764" y="6161"/>
                        <a:pt x="2764" y="6154"/>
                      </a:cubicBezTo>
                      <a:cubicBezTo>
                        <a:pt x="2769" y="6155"/>
                        <a:pt x="2773" y="6155"/>
                        <a:pt x="2777" y="6155"/>
                      </a:cubicBezTo>
                      <a:cubicBezTo>
                        <a:pt x="2955" y="6155"/>
                        <a:pt x="3105" y="6029"/>
                        <a:pt x="3242" y="5928"/>
                      </a:cubicBezTo>
                      <a:cubicBezTo>
                        <a:pt x="3561" y="5689"/>
                        <a:pt x="3861" y="5431"/>
                        <a:pt x="4094" y="5100"/>
                      </a:cubicBezTo>
                      <a:cubicBezTo>
                        <a:pt x="4345" y="4733"/>
                        <a:pt x="4566" y="4261"/>
                        <a:pt x="4725" y="3844"/>
                      </a:cubicBezTo>
                      <a:cubicBezTo>
                        <a:pt x="4903" y="3403"/>
                        <a:pt x="5019" y="2980"/>
                        <a:pt x="5173" y="2533"/>
                      </a:cubicBezTo>
                      <a:cubicBezTo>
                        <a:pt x="5258" y="2269"/>
                        <a:pt x="5295" y="2012"/>
                        <a:pt x="5363" y="1742"/>
                      </a:cubicBezTo>
                      <a:cubicBezTo>
                        <a:pt x="5430" y="1491"/>
                        <a:pt x="5485" y="1234"/>
                        <a:pt x="5467" y="970"/>
                      </a:cubicBezTo>
                      <a:cubicBezTo>
                        <a:pt x="5485" y="939"/>
                        <a:pt x="5461" y="890"/>
                        <a:pt x="5424" y="890"/>
                      </a:cubicBezTo>
                      <a:lnTo>
                        <a:pt x="5424" y="884"/>
                      </a:lnTo>
                      <a:cubicBezTo>
                        <a:pt x="5388" y="881"/>
                        <a:pt x="5351" y="880"/>
                        <a:pt x="5314" y="880"/>
                      </a:cubicBezTo>
                      <a:cubicBezTo>
                        <a:pt x="5175" y="880"/>
                        <a:pt x="5034" y="897"/>
                        <a:pt x="4894" y="897"/>
                      </a:cubicBezTo>
                      <a:cubicBezTo>
                        <a:pt x="4848" y="897"/>
                        <a:pt x="4802" y="896"/>
                        <a:pt x="4756" y="890"/>
                      </a:cubicBezTo>
                      <a:cubicBezTo>
                        <a:pt x="4529" y="866"/>
                        <a:pt x="4309" y="829"/>
                        <a:pt x="4094" y="756"/>
                      </a:cubicBezTo>
                      <a:cubicBezTo>
                        <a:pt x="3880" y="682"/>
                        <a:pt x="3690" y="578"/>
                        <a:pt x="3494" y="468"/>
                      </a:cubicBezTo>
                      <a:cubicBezTo>
                        <a:pt x="3291" y="351"/>
                        <a:pt x="3132" y="186"/>
                        <a:pt x="2948" y="39"/>
                      </a:cubicBezTo>
                      <a:cubicBezTo>
                        <a:pt x="2942" y="39"/>
                        <a:pt x="2942" y="33"/>
                        <a:pt x="2936" y="33"/>
                      </a:cubicBezTo>
                      <a:lnTo>
                        <a:pt x="2936" y="26"/>
                      </a:lnTo>
                      <a:cubicBezTo>
                        <a:pt x="2936" y="11"/>
                        <a:pt x="2919" y="0"/>
                        <a:pt x="29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683;p40"/>
                <p:cNvSpPr/>
                <p:nvPr/>
              </p:nvSpPr>
              <p:spPr>
                <a:xfrm>
                  <a:off x="5184109" y="2838819"/>
                  <a:ext cx="84803" cy="84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5" h="2751" extrusionOk="0">
                      <a:moveTo>
                        <a:pt x="1641" y="0"/>
                      </a:moveTo>
                      <a:cubicBezTo>
                        <a:pt x="1402" y="0"/>
                        <a:pt x="1167" y="20"/>
                        <a:pt x="932" y="59"/>
                      </a:cubicBezTo>
                      <a:cubicBezTo>
                        <a:pt x="907" y="59"/>
                        <a:pt x="889" y="90"/>
                        <a:pt x="889" y="114"/>
                      </a:cubicBezTo>
                      <a:cubicBezTo>
                        <a:pt x="883" y="365"/>
                        <a:pt x="883" y="617"/>
                        <a:pt x="877" y="868"/>
                      </a:cubicBezTo>
                      <a:cubicBezTo>
                        <a:pt x="607" y="868"/>
                        <a:pt x="337" y="874"/>
                        <a:pt x="68" y="886"/>
                      </a:cubicBezTo>
                      <a:cubicBezTo>
                        <a:pt x="37" y="886"/>
                        <a:pt x="13" y="911"/>
                        <a:pt x="13" y="941"/>
                      </a:cubicBezTo>
                      <a:cubicBezTo>
                        <a:pt x="0" y="1242"/>
                        <a:pt x="19" y="1536"/>
                        <a:pt x="62" y="1830"/>
                      </a:cubicBezTo>
                      <a:cubicBezTo>
                        <a:pt x="68" y="1854"/>
                        <a:pt x="98" y="1873"/>
                        <a:pt x="117" y="1873"/>
                      </a:cubicBezTo>
                      <a:cubicBezTo>
                        <a:pt x="374" y="1873"/>
                        <a:pt x="625" y="1879"/>
                        <a:pt x="877" y="1885"/>
                      </a:cubicBezTo>
                      <a:cubicBezTo>
                        <a:pt x="883" y="2118"/>
                        <a:pt x="889" y="2357"/>
                        <a:pt x="901" y="2590"/>
                      </a:cubicBezTo>
                      <a:cubicBezTo>
                        <a:pt x="901" y="2614"/>
                        <a:pt x="901" y="2645"/>
                        <a:pt x="895" y="2669"/>
                      </a:cubicBezTo>
                      <a:cubicBezTo>
                        <a:pt x="895" y="2700"/>
                        <a:pt x="926" y="2725"/>
                        <a:pt x="950" y="2725"/>
                      </a:cubicBezTo>
                      <a:cubicBezTo>
                        <a:pt x="1057" y="2722"/>
                        <a:pt x="1162" y="2720"/>
                        <a:pt x="1268" y="2720"/>
                      </a:cubicBezTo>
                      <a:cubicBezTo>
                        <a:pt x="1441" y="2720"/>
                        <a:pt x="1614" y="2726"/>
                        <a:pt x="1790" y="2749"/>
                      </a:cubicBezTo>
                      <a:cubicBezTo>
                        <a:pt x="1795" y="2750"/>
                        <a:pt x="1800" y="2750"/>
                        <a:pt x="1805" y="2750"/>
                      </a:cubicBezTo>
                      <a:cubicBezTo>
                        <a:pt x="1841" y="2750"/>
                        <a:pt x="1869" y="2731"/>
                        <a:pt x="1869" y="2694"/>
                      </a:cubicBezTo>
                      <a:cubicBezTo>
                        <a:pt x="1875" y="2424"/>
                        <a:pt x="1882" y="2155"/>
                        <a:pt x="1888" y="1885"/>
                      </a:cubicBezTo>
                      <a:cubicBezTo>
                        <a:pt x="2127" y="1879"/>
                        <a:pt x="2360" y="1873"/>
                        <a:pt x="2592" y="1854"/>
                      </a:cubicBezTo>
                      <a:cubicBezTo>
                        <a:pt x="2623" y="1861"/>
                        <a:pt x="2648" y="1861"/>
                        <a:pt x="2678" y="1861"/>
                      </a:cubicBezTo>
                      <a:cubicBezTo>
                        <a:pt x="2680" y="1861"/>
                        <a:pt x="2683" y="1861"/>
                        <a:pt x="2685" y="1861"/>
                      </a:cubicBezTo>
                      <a:cubicBezTo>
                        <a:pt x="2708" y="1861"/>
                        <a:pt x="2733" y="1833"/>
                        <a:pt x="2733" y="1805"/>
                      </a:cubicBezTo>
                      <a:cubicBezTo>
                        <a:pt x="2727" y="1523"/>
                        <a:pt x="2715" y="1248"/>
                        <a:pt x="2758" y="966"/>
                      </a:cubicBezTo>
                      <a:cubicBezTo>
                        <a:pt x="2764" y="929"/>
                        <a:pt x="2746" y="892"/>
                        <a:pt x="2703" y="892"/>
                      </a:cubicBezTo>
                      <a:cubicBezTo>
                        <a:pt x="2433" y="880"/>
                        <a:pt x="2163" y="874"/>
                        <a:pt x="1894" y="868"/>
                      </a:cubicBezTo>
                      <a:cubicBezTo>
                        <a:pt x="1888" y="598"/>
                        <a:pt x="1882" y="329"/>
                        <a:pt x="1875" y="59"/>
                      </a:cubicBezTo>
                      <a:cubicBezTo>
                        <a:pt x="1875" y="28"/>
                        <a:pt x="1851" y="4"/>
                        <a:pt x="1820" y="4"/>
                      </a:cubicBezTo>
                      <a:cubicBezTo>
                        <a:pt x="1760" y="1"/>
                        <a:pt x="1700" y="0"/>
                        <a:pt x="16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684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rgbClr val="F4CD69">
                    <a:alpha val="402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1027" name="Picture 3" descr="C:\Users\hello\OneDrive\Pictures\train &amp; tes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12" y="1792147"/>
            <a:ext cx="7912100" cy="221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ght Arrow 1"/>
          <p:cNvSpPr/>
          <p:nvPr/>
        </p:nvSpPr>
        <p:spPr>
          <a:xfrm>
            <a:off x="3262745" y="3658897"/>
            <a:ext cx="1052946" cy="232933"/>
          </a:xfrm>
          <a:prstGeom prst="rightArrow">
            <a:avLst>
              <a:gd name="adj1" fmla="val 50000"/>
              <a:gd name="adj2" fmla="val 106504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4433454" y="3658897"/>
            <a:ext cx="886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Poppins" charset="0"/>
                <a:cs typeface="Poppins" charset="0"/>
              </a:rPr>
              <a:t>output</a:t>
            </a:r>
            <a:endParaRPr lang="en-IN" b="1" dirty="0">
              <a:latin typeface="Poppins" charset="0"/>
              <a:cs typeface="Poppi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417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41"/>
          <p:cNvSpPr/>
          <p:nvPr/>
        </p:nvSpPr>
        <p:spPr>
          <a:xfrm>
            <a:off x="1637848" y="2701377"/>
            <a:ext cx="705300" cy="99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41"/>
          <p:cNvSpPr/>
          <p:nvPr/>
        </p:nvSpPr>
        <p:spPr>
          <a:xfrm>
            <a:off x="1637848" y="3808352"/>
            <a:ext cx="705300" cy="99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1"/>
          <p:cNvSpPr/>
          <p:nvPr/>
        </p:nvSpPr>
        <p:spPr>
          <a:xfrm>
            <a:off x="1637848" y="1594402"/>
            <a:ext cx="705300" cy="99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1"/>
          <p:cNvSpPr txBox="1">
            <a:spLocks noGrp="1"/>
          </p:cNvSpPr>
          <p:nvPr>
            <p:ph type="subTitle" idx="1"/>
          </p:nvPr>
        </p:nvSpPr>
        <p:spPr>
          <a:xfrm>
            <a:off x="2606972" y="1594402"/>
            <a:ext cx="4939500" cy="5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Low-Level Features (First Layers)</a:t>
            </a:r>
            <a:endParaRPr dirty="0"/>
          </a:p>
        </p:txBody>
      </p:sp>
      <p:sp>
        <p:nvSpPr>
          <p:cNvPr id="693" name="Google Shape;693;p41"/>
          <p:cNvSpPr txBox="1">
            <a:spLocks noGrp="1"/>
          </p:cNvSpPr>
          <p:nvPr>
            <p:ph type="subTitle" idx="2"/>
          </p:nvPr>
        </p:nvSpPr>
        <p:spPr>
          <a:xfrm>
            <a:off x="2606972" y="2701377"/>
            <a:ext cx="4939500" cy="5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Mid-Level Features (Deeper Layers)</a:t>
            </a:r>
            <a:endParaRPr dirty="0"/>
          </a:p>
        </p:txBody>
      </p:sp>
      <p:sp>
        <p:nvSpPr>
          <p:cNvPr id="694" name="Google Shape;694;p41"/>
          <p:cNvSpPr txBox="1">
            <a:spLocks noGrp="1"/>
          </p:cNvSpPr>
          <p:nvPr>
            <p:ph type="subTitle" idx="3"/>
          </p:nvPr>
        </p:nvSpPr>
        <p:spPr>
          <a:xfrm>
            <a:off x="2606972" y="3808352"/>
            <a:ext cx="4939500" cy="5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High-Level Features (Final Layers)</a:t>
            </a:r>
            <a:endParaRPr dirty="0"/>
          </a:p>
        </p:txBody>
      </p:sp>
      <p:sp>
        <p:nvSpPr>
          <p:cNvPr id="697" name="Google Shape;697;p41"/>
          <p:cNvSpPr txBox="1">
            <a:spLocks noGrp="1"/>
          </p:cNvSpPr>
          <p:nvPr>
            <p:ph type="title"/>
          </p:nvPr>
        </p:nvSpPr>
        <p:spPr>
          <a:xfrm>
            <a:off x="677887" y="196606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Feature Extraction </a:t>
            </a:r>
            <a:endParaRPr dirty="0"/>
          </a:p>
        </p:txBody>
      </p:sp>
      <p:grpSp>
        <p:nvGrpSpPr>
          <p:cNvPr id="699" name="Google Shape;699;p41"/>
          <p:cNvGrpSpPr/>
          <p:nvPr/>
        </p:nvGrpSpPr>
        <p:grpSpPr>
          <a:xfrm>
            <a:off x="1741636" y="1879016"/>
            <a:ext cx="497725" cy="427072"/>
            <a:chOff x="6202705" y="1525453"/>
            <a:chExt cx="364180" cy="312461"/>
          </a:xfrm>
        </p:grpSpPr>
        <p:sp>
          <p:nvSpPr>
            <p:cNvPr id="700" name="Google Shape;700;p41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1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1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1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1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1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41"/>
          <p:cNvGrpSpPr/>
          <p:nvPr/>
        </p:nvGrpSpPr>
        <p:grpSpPr>
          <a:xfrm>
            <a:off x="1801509" y="4065791"/>
            <a:ext cx="377978" cy="481423"/>
            <a:chOff x="8023448" y="3355496"/>
            <a:chExt cx="284322" cy="362163"/>
          </a:xfrm>
        </p:grpSpPr>
        <p:sp>
          <p:nvSpPr>
            <p:cNvPr id="708" name="Google Shape;708;p41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1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1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1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1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1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41"/>
          <p:cNvGrpSpPr/>
          <p:nvPr/>
        </p:nvGrpSpPr>
        <p:grpSpPr>
          <a:xfrm>
            <a:off x="1801512" y="2986009"/>
            <a:ext cx="377972" cy="427037"/>
            <a:chOff x="6203465" y="2891206"/>
            <a:chExt cx="320478" cy="362110"/>
          </a:xfrm>
        </p:grpSpPr>
        <p:sp>
          <p:nvSpPr>
            <p:cNvPr id="715" name="Google Shape;715;p41"/>
            <p:cNvSpPr/>
            <p:nvPr/>
          </p:nvSpPr>
          <p:spPr>
            <a:xfrm>
              <a:off x="6203465" y="2902158"/>
              <a:ext cx="320478" cy="351159"/>
            </a:xfrm>
            <a:custGeom>
              <a:avLst/>
              <a:gdLst/>
              <a:ahLst/>
              <a:cxnLst/>
              <a:rect l="l" t="t" r="r" b="b"/>
              <a:pathLst>
                <a:path w="12232" h="13403" extrusionOk="0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1"/>
            <p:cNvSpPr/>
            <p:nvPr/>
          </p:nvSpPr>
          <p:spPr>
            <a:xfrm>
              <a:off x="6286833" y="2902132"/>
              <a:ext cx="184867" cy="71159"/>
            </a:xfrm>
            <a:custGeom>
              <a:avLst/>
              <a:gdLst/>
              <a:ahLst/>
              <a:cxnLst/>
              <a:rect l="l" t="t" r="r" b="b"/>
              <a:pathLst>
                <a:path w="7056" h="2716" extrusionOk="0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1"/>
            <p:cNvSpPr/>
            <p:nvPr/>
          </p:nvSpPr>
          <p:spPr>
            <a:xfrm>
              <a:off x="6457107" y="2973265"/>
              <a:ext cx="57771" cy="131865"/>
            </a:xfrm>
            <a:custGeom>
              <a:avLst/>
              <a:gdLst/>
              <a:ahLst/>
              <a:cxnLst/>
              <a:rect l="l" t="t" r="r" b="b"/>
              <a:pathLst>
                <a:path w="2205" h="5033" extrusionOk="0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1"/>
            <p:cNvSpPr/>
            <p:nvPr/>
          </p:nvSpPr>
          <p:spPr>
            <a:xfrm>
              <a:off x="6423807" y="2891206"/>
              <a:ext cx="97988" cy="103752"/>
            </a:xfrm>
            <a:custGeom>
              <a:avLst/>
              <a:gdLst/>
              <a:ahLst/>
              <a:cxnLst/>
              <a:rect l="l" t="t" r="r" b="b"/>
              <a:pathLst>
                <a:path w="3740" h="3960" extrusionOk="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1"/>
            <p:cNvSpPr/>
            <p:nvPr/>
          </p:nvSpPr>
          <p:spPr>
            <a:xfrm>
              <a:off x="6396087" y="2978085"/>
              <a:ext cx="33405" cy="38907"/>
            </a:xfrm>
            <a:custGeom>
              <a:avLst/>
              <a:gdLst/>
              <a:ahLst/>
              <a:cxnLst/>
              <a:rect l="l" t="t" r="r" b="b"/>
              <a:pathLst>
                <a:path w="1275" h="1485" extrusionOk="0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/>
          <p:cNvSpPr>
            <a:spLocks noGrp="1" noChangeArrowheads="1"/>
          </p:cNvSpPr>
          <p:nvPr>
            <p:ph type="subTitle" idx="4"/>
          </p:nvPr>
        </p:nvSpPr>
        <p:spPr bwMode="auto">
          <a:xfrm>
            <a:off x="2606748" y="2119326"/>
            <a:ext cx="431239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Edges &amp; Corners</a:t>
            </a: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 → Detects lung nodule boundaries.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Textures &amp; Patterns</a:t>
            </a: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 → Identifies tissue structures </a:t>
            </a:r>
          </a:p>
        </p:txBody>
      </p:sp>
      <p:sp>
        <p:nvSpPr>
          <p:cNvPr id="3" name="Subtitle 2"/>
          <p:cNvSpPr>
            <a:spLocks noGrp="1" noChangeArrowheads="1"/>
          </p:cNvSpPr>
          <p:nvPr>
            <p:ph type="subTitle" idx="5"/>
          </p:nvPr>
        </p:nvSpPr>
        <p:spPr bwMode="auto">
          <a:xfrm>
            <a:off x="2606748" y="3225814"/>
            <a:ext cx="544411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b="1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</a:t>
            </a:r>
            <a:r>
              <a:rPr kumimoji="0" 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hapes &amp; Contours</a:t>
            </a: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 → Recognizes tumor shapes.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Density &amp; Intensity</a:t>
            </a: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 → Differentiates normal and abnormal regions. </a:t>
            </a:r>
          </a:p>
        </p:txBody>
      </p:sp>
      <p:sp>
        <p:nvSpPr>
          <p:cNvPr id="4" name="Subtitle 3"/>
          <p:cNvSpPr>
            <a:spLocks noGrp="1" noChangeArrowheads="1"/>
          </p:cNvSpPr>
          <p:nvPr>
            <p:ph type="subTitle" idx="6"/>
          </p:nvPr>
        </p:nvSpPr>
        <p:spPr bwMode="auto">
          <a:xfrm>
            <a:off x="2606748" y="4333095"/>
            <a:ext cx="545053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Tumor Localization</a:t>
            </a: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 → Highlights cancerous areas.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Benign vs. Malignant Classification</a:t>
            </a: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20B0604020202020204" charset="0"/>
                <a:cs typeface="Poppins" panose="020B0604020202020204" charset="0"/>
              </a:rPr>
              <a:t> → Determines cancer severity. </a:t>
            </a:r>
          </a:p>
        </p:txBody>
      </p:sp>
      <p:sp>
        <p:nvSpPr>
          <p:cNvPr id="5" name="Rectangle 4"/>
          <p:cNvSpPr/>
          <p:nvPr/>
        </p:nvSpPr>
        <p:spPr>
          <a:xfrm>
            <a:off x="2243887" y="89635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learns and extracts important features that help classify </a:t>
            </a:r>
            <a:r>
              <a:rPr lang="en-US" b="1" dirty="0"/>
              <a:t>normal and cancerous tissues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2"/>
          <p:cNvSpPr/>
          <p:nvPr/>
        </p:nvSpPr>
        <p:spPr>
          <a:xfrm>
            <a:off x="4677076" y="3472489"/>
            <a:ext cx="705300" cy="11548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42"/>
          <p:cNvSpPr/>
          <p:nvPr/>
        </p:nvSpPr>
        <p:spPr>
          <a:xfrm>
            <a:off x="4511700" y="1865932"/>
            <a:ext cx="705300" cy="117808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42"/>
          <p:cNvSpPr/>
          <p:nvPr/>
        </p:nvSpPr>
        <p:spPr>
          <a:xfrm>
            <a:off x="734400" y="3423849"/>
            <a:ext cx="705300" cy="120348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42"/>
          <p:cNvSpPr/>
          <p:nvPr/>
        </p:nvSpPr>
        <p:spPr>
          <a:xfrm>
            <a:off x="734400" y="1865931"/>
            <a:ext cx="705300" cy="117808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42"/>
          <p:cNvSpPr txBox="1">
            <a:spLocks noGrp="1"/>
          </p:cNvSpPr>
          <p:nvPr>
            <p:ph type="subTitle" idx="1"/>
          </p:nvPr>
        </p:nvSpPr>
        <p:spPr>
          <a:xfrm>
            <a:off x="1439712" y="1865932"/>
            <a:ext cx="3072000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800" dirty="0"/>
              <a:t>Input CT Scan Image</a:t>
            </a:r>
            <a:endParaRPr sz="1800" dirty="0"/>
          </a:p>
        </p:txBody>
      </p:sp>
      <p:sp>
        <p:nvSpPr>
          <p:cNvPr id="729" name="Google Shape;729;p42"/>
          <p:cNvSpPr txBox="1">
            <a:spLocks noGrp="1"/>
          </p:cNvSpPr>
          <p:nvPr>
            <p:ph type="subTitle" idx="6"/>
          </p:nvPr>
        </p:nvSpPr>
        <p:spPr>
          <a:xfrm>
            <a:off x="1439712" y="3423699"/>
            <a:ext cx="3234280" cy="6330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600" dirty="0"/>
              <a:t>Classification Using Fully Connected Layers</a:t>
            </a:r>
            <a:endParaRPr sz="1600" dirty="0"/>
          </a:p>
        </p:txBody>
      </p:sp>
      <p:sp>
        <p:nvSpPr>
          <p:cNvPr id="730" name="Google Shape;730;p42"/>
          <p:cNvSpPr txBox="1">
            <a:spLocks noGrp="1"/>
          </p:cNvSpPr>
          <p:nvPr>
            <p:ph type="subTitle" idx="7"/>
          </p:nvPr>
        </p:nvSpPr>
        <p:spPr>
          <a:xfrm>
            <a:off x="5216999" y="1865932"/>
            <a:ext cx="3302509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600" dirty="0"/>
              <a:t>Feature Extraction Using CNN</a:t>
            </a:r>
            <a:endParaRPr sz="1600" dirty="0"/>
          </a:p>
        </p:txBody>
      </p:sp>
      <p:sp>
        <p:nvSpPr>
          <p:cNvPr id="731" name="Google Shape;731;p42"/>
          <p:cNvSpPr txBox="1">
            <a:spLocks noGrp="1"/>
          </p:cNvSpPr>
          <p:nvPr>
            <p:ph type="subTitle" idx="8"/>
          </p:nvPr>
        </p:nvSpPr>
        <p:spPr>
          <a:xfrm>
            <a:off x="5372648" y="3453036"/>
            <a:ext cx="3072000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Final Prediction</a:t>
            </a:r>
            <a:endParaRPr dirty="0"/>
          </a:p>
        </p:txBody>
      </p:sp>
      <p:sp>
        <p:nvSpPr>
          <p:cNvPr id="732" name="Google Shape;732;p42"/>
          <p:cNvSpPr txBox="1">
            <a:spLocks noGrp="1"/>
          </p:cNvSpPr>
          <p:nvPr>
            <p:ph type="subTitle" idx="2"/>
          </p:nvPr>
        </p:nvSpPr>
        <p:spPr>
          <a:xfrm>
            <a:off x="1439712" y="2410282"/>
            <a:ext cx="30720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The system takes </a:t>
            </a:r>
            <a:r>
              <a:rPr lang="en-US" b="1" dirty="0"/>
              <a:t>preprocessed</a:t>
            </a:r>
            <a:r>
              <a:rPr lang="en-US" dirty="0"/>
              <a:t> lung CT scan images</a:t>
            </a:r>
            <a:endParaRPr dirty="0"/>
          </a:p>
        </p:txBody>
      </p:sp>
      <p:sp>
        <p:nvSpPr>
          <p:cNvPr id="734" name="Google Shape;734;p42"/>
          <p:cNvSpPr txBox="1">
            <a:spLocks noGrp="1"/>
          </p:cNvSpPr>
          <p:nvPr>
            <p:ph type="subTitle" idx="4"/>
          </p:nvPr>
        </p:nvSpPr>
        <p:spPr>
          <a:xfrm>
            <a:off x="1439712" y="4075207"/>
            <a:ext cx="30720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Extracted features are flattened and passed through dense layers.</a:t>
            </a:r>
            <a:endParaRPr dirty="0"/>
          </a:p>
        </p:txBody>
      </p:sp>
      <p:sp>
        <p:nvSpPr>
          <p:cNvPr id="735" name="Google Shape;735;p42"/>
          <p:cNvSpPr txBox="1">
            <a:spLocks noGrp="1"/>
          </p:cNvSpPr>
          <p:nvPr>
            <p:ph type="subTitle" idx="5"/>
          </p:nvPr>
        </p:nvSpPr>
        <p:spPr>
          <a:xfrm>
            <a:off x="5343463" y="3988603"/>
            <a:ext cx="3571001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image being cancerous or non-cancerous. High accuracy is achieved through deep learning training</a:t>
            </a:r>
            <a:endParaRPr dirty="0"/>
          </a:p>
        </p:txBody>
      </p:sp>
      <p:sp>
        <p:nvSpPr>
          <p:cNvPr id="736" name="Google Shape;736;p42"/>
          <p:cNvSpPr txBox="1">
            <a:spLocks noGrp="1"/>
          </p:cNvSpPr>
          <p:nvPr>
            <p:ph type="title"/>
          </p:nvPr>
        </p:nvSpPr>
        <p:spPr>
          <a:xfrm>
            <a:off x="734400" y="287015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 C</a:t>
            </a:r>
            <a:r>
              <a:rPr lang="en" dirty="0"/>
              <a:t>lassification</a:t>
            </a:r>
            <a:br>
              <a:rPr lang="en" dirty="0"/>
            </a:br>
            <a:endParaRPr dirty="0">
              <a:solidFill>
                <a:schemeClr val="dk1"/>
              </a:solidFill>
            </a:endParaRPr>
          </a:p>
        </p:txBody>
      </p:sp>
      <p:grpSp>
        <p:nvGrpSpPr>
          <p:cNvPr id="737" name="Google Shape;737;p42"/>
          <p:cNvGrpSpPr/>
          <p:nvPr/>
        </p:nvGrpSpPr>
        <p:grpSpPr>
          <a:xfrm>
            <a:off x="816164" y="3696146"/>
            <a:ext cx="541772" cy="525505"/>
            <a:chOff x="4859353" y="3355130"/>
            <a:chExt cx="373481" cy="362267"/>
          </a:xfrm>
        </p:grpSpPr>
        <p:sp>
          <p:nvSpPr>
            <p:cNvPr id="738" name="Google Shape;738;p42"/>
            <p:cNvSpPr/>
            <p:nvPr/>
          </p:nvSpPr>
          <p:spPr>
            <a:xfrm>
              <a:off x="4859353" y="3355130"/>
              <a:ext cx="373219" cy="362005"/>
            </a:xfrm>
            <a:custGeom>
              <a:avLst/>
              <a:gdLst/>
              <a:ahLst/>
              <a:cxnLst/>
              <a:rect l="l" t="t" r="r" b="b"/>
              <a:pathLst>
                <a:path w="14245" h="13817" extrusionOk="0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2"/>
            <p:cNvSpPr/>
            <p:nvPr/>
          </p:nvSpPr>
          <p:spPr>
            <a:xfrm>
              <a:off x="4969497" y="3355627"/>
              <a:ext cx="263336" cy="251415"/>
            </a:xfrm>
            <a:custGeom>
              <a:avLst/>
              <a:gdLst/>
              <a:ahLst/>
              <a:cxnLst/>
              <a:rect l="l" t="t" r="r" b="b"/>
              <a:pathLst>
                <a:path w="10051" h="9596" extrusionOk="0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5178809" y="3364038"/>
              <a:ext cx="12078" cy="12078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>
              <a:off x="4865641" y="3654098"/>
              <a:ext cx="65579" cy="63299"/>
            </a:xfrm>
            <a:custGeom>
              <a:avLst/>
              <a:gdLst/>
              <a:ahLst/>
              <a:cxnLst/>
              <a:rect l="l" t="t" r="r" b="b"/>
              <a:pathLst>
                <a:path w="2503" h="2416" extrusionOk="0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2"/>
            <p:cNvSpPr/>
            <p:nvPr/>
          </p:nvSpPr>
          <p:spPr>
            <a:xfrm>
              <a:off x="5010160" y="3403076"/>
              <a:ext cx="178527" cy="165689"/>
            </a:xfrm>
            <a:custGeom>
              <a:avLst/>
              <a:gdLst/>
              <a:ahLst/>
              <a:cxnLst/>
              <a:rect l="l" t="t" r="r" b="b"/>
              <a:pathLst>
                <a:path w="6814" h="6324" extrusionOk="0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2"/>
            <p:cNvSpPr/>
            <p:nvPr/>
          </p:nvSpPr>
          <p:spPr>
            <a:xfrm>
              <a:off x="5115274" y="3375592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5094681" y="3396185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5074088" y="3416778"/>
              <a:ext cx="29344" cy="26357"/>
            </a:xfrm>
            <a:custGeom>
              <a:avLst/>
              <a:gdLst/>
              <a:ahLst/>
              <a:cxnLst/>
              <a:rect l="l" t="t" r="r" b="b"/>
              <a:pathLst>
                <a:path w="1120" h="1006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2"/>
            <p:cNvSpPr/>
            <p:nvPr/>
          </p:nvSpPr>
          <p:spPr>
            <a:xfrm>
              <a:off x="5053495" y="3437371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2"/>
            <p:cNvSpPr/>
            <p:nvPr/>
          </p:nvSpPr>
          <p:spPr>
            <a:xfrm>
              <a:off x="5032901" y="3457965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2"/>
            <p:cNvSpPr/>
            <p:nvPr/>
          </p:nvSpPr>
          <p:spPr>
            <a:xfrm>
              <a:off x="5013304" y="3478794"/>
              <a:ext cx="25912" cy="26148"/>
            </a:xfrm>
            <a:custGeom>
              <a:avLst/>
              <a:gdLst/>
              <a:ahLst/>
              <a:cxnLst/>
              <a:rect l="l" t="t" r="r" b="b"/>
              <a:pathLst>
                <a:path w="989" h="998" extrusionOk="0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42"/>
          <p:cNvGrpSpPr/>
          <p:nvPr/>
        </p:nvGrpSpPr>
        <p:grpSpPr>
          <a:xfrm>
            <a:off x="4848498" y="3744862"/>
            <a:ext cx="323543" cy="525353"/>
            <a:chOff x="5827993" y="3355496"/>
            <a:chExt cx="223041" cy="362163"/>
          </a:xfrm>
        </p:grpSpPr>
        <p:sp>
          <p:nvSpPr>
            <p:cNvPr id="750" name="Google Shape;750;p42"/>
            <p:cNvSpPr/>
            <p:nvPr/>
          </p:nvSpPr>
          <p:spPr>
            <a:xfrm>
              <a:off x="5827993" y="3448664"/>
              <a:ext cx="223041" cy="268995"/>
            </a:xfrm>
            <a:custGeom>
              <a:avLst/>
              <a:gdLst/>
              <a:ahLst/>
              <a:cxnLst/>
              <a:rect l="l" t="t" r="r" b="b"/>
              <a:pathLst>
                <a:path w="8513" h="10267" extrusionOk="0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2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2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2"/>
            <p:cNvSpPr/>
            <p:nvPr/>
          </p:nvSpPr>
          <p:spPr>
            <a:xfrm>
              <a:off x="5852857" y="3355496"/>
              <a:ext cx="172815" cy="69089"/>
            </a:xfrm>
            <a:custGeom>
              <a:avLst/>
              <a:gdLst/>
              <a:ahLst/>
              <a:cxnLst/>
              <a:rect l="l" t="t" r="r" b="b"/>
              <a:pathLst>
                <a:path w="6596" h="2637" extrusionOk="0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2"/>
            <p:cNvSpPr/>
            <p:nvPr/>
          </p:nvSpPr>
          <p:spPr>
            <a:xfrm>
              <a:off x="5862917" y="3488854"/>
              <a:ext cx="152720" cy="188378"/>
            </a:xfrm>
            <a:custGeom>
              <a:avLst/>
              <a:gdLst/>
              <a:ahLst/>
              <a:cxnLst/>
              <a:rect l="l" t="t" r="r" b="b"/>
              <a:pathLst>
                <a:path w="5829" h="7190" extrusionOk="0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2"/>
            <p:cNvSpPr/>
            <p:nvPr/>
          </p:nvSpPr>
          <p:spPr>
            <a:xfrm>
              <a:off x="5869939" y="3531036"/>
              <a:ext cx="121568" cy="104197"/>
            </a:xfrm>
            <a:custGeom>
              <a:avLst/>
              <a:gdLst/>
              <a:ahLst/>
              <a:cxnLst/>
              <a:rect l="l" t="t" r="r" b="b"/>
              <a:pathLst>
                <a:path w="4640" h="3977" extrusionOk="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2"/>
            <p:cNvSpPr/>
            <p:nvPr/>
          </p:nvSpPr>
          <p:spPr>
            <a:xfrm>
              <a:off x="5905597" y="3551813"/>
              <a:ext cx="67334" cy="62513"/>
            </a:xfrm>
            <a:custGeom>
              <a:avLst/>
              <a:gdLst/>
              <a:ahLst/>
              <a:cxnLst/>
              <a:rect l="l" t="t" r="r" b="b"/>
              <a:pathLst>
                <a:path w="2570" h="2386" extrusionOk="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2"/>
            <p:cNvSpPr/>
            <p:nvPr/>
          </p:nvSpPr>
          <p:spPr>
            <a:xfrm>
              <a:off x="5887781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2"/>
            <p:cNvSpPr/>
            <p:nvPr/>
          </p:nvSpPr>
          <p:spPr>
            <a:xfrm>
              <a:off x="5931719" y="3355496"/>
              <a:ext cx="14855" cy="69089"/>
            </a:xfrm>
            <a:custGeom>
              <a:avLst/>
              <a:gdLst/>
              <a:ahLst/>
              <a:cxnLst/>
              <a:rect l="l" t="t" r="r" b="b"/>
              <a:pathLst>
                <a:path w="567" h="2637" extrusionOk="0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2"/>
            <p:cNvSpPr/>
            <p:nvPr/>
          </p:nvSpPr>
          <p:spPr>
            <a:xfrm>
              <a:off x="5976416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42"/>
          <p:cNvGrpSpPr/>
          <p:nvPr/>
        </p:nvGrpSpPr>
        <p:grpSpPr>
          <a:xfrm>
            <a:off x="4598024" y="2138305"/>
            <a:ext cx="532650" cy="525353"/>
            <a:chOff x="5317433" y="3355496"/>
            <a:chExt cx="367193" cy="362163"/>
          </a:xfrm>
        </p:grpSpPr>
        <p:sp>
          <p:nvSpPr>
            <p:cNvPr id="761" name="Google Shape;761;p42"/>
            <p:cNvSpPr/>
            <p:nvPr/>
          </p:nvSpPr>
          <p:spPr>
            <a:xfrm>
              <a:off x="5378715" y="3535883"/>
              <a:ext cx="256184" cy="181776"/>
            </a:xfrm>
            <a:custGeom>
              <a:avLst/>
              <a:gdLst/>
              <a:ahLst/>
              <a:cxnLst/>
              <a:rect l="l" t="t" r="r" b="b"/>
              <a:pathLst>
                <a:path w="9778" h="6938" extrusionOk="0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2"/>
            <p:cNvSpPr/>
            <p:nvPr/>
          </p:nvSpPr>
          <p:spPr>
            <a:xfrm>
              <a:off x="5455822" y="3438419"/>
              <a:ext cx="112031" cy="218220"/>
            </a:xfrm>
            <a:custGeom>
              <a:avLst/>
              <a:gdLst/>
              <a:ahLst/>
              <a:cxnLst/>
              <a:rect l="l" t="t" r="r" b="b"/>
              <a:pathLst>
                <a:path w="4276" h="8329" extrusionOk="0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2"/>
            <p:cNvSpPr/>
            <p:nvPr/>
          </p:nvSpPr>
          <p:spPr>
            <a:xfrm>
              <a:off x="5448276" y="3359505"/>
              <a:ext cx="59815" cy="185129"/>
            </a:xfrm>
            <a:custGeom>
              <a:avLst/>
              <a:gdLst/>
              <a:ahLst/>
              <a:cxnLst/>
              <a:rect l="l" t="t" r="r" b="b"/>
              <a:pathLst>
                <a:path w="2283" h="7066" extrusionOk="0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2"/>
            <p:cNvSpPr/>
            <p:nvPr/>
          </p:nvSpPr>
          <p:spPr>
            <a:xfrm>
              <a:off x="5529653" y="3432839"/>
              <a:ext cx="67570" cy="21379"/>
            </a:xfrm>
            <a:custGeom>
              <a:avLst/>
              <a:gdLst/>
              <a:ahLst/>
              <a:cxnLst/>
              <a:rect l="l" t="t" r="r" b="b"/>
              <a:pathLst>
                <a:path w="2579" h="816" extrusionOk="0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2"/>
            <p:cNvSpPr/>
            <p:nvPr/>
          </p:nvSpPr>
          <p:spPr>
            <a:xfrm>
              <a:off x="5596699" y="3538058"/>
              <a:ext cx="67832" cy="21405"/>
            </a:xfrm>
            <a:custGeom>
              <a:avLst/>
              <a:gdLst/>
              <a:ahLst/>
              <a:cxnLst/>
              <a:rect l="l" t="t" r="r" b="b"/>
              <a:pathLst>
                <a:path w="2589" h="817" extrusionOk="0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2"/>
            <p:cNvSpPr/>
            <p:nvPr/>
          </p:nvSpPr>
          <p:spPr>
            <a:xfrm>
              <a:off x="5576604" y="3470514"/>
              <a:ext cx="108023" cy="68592"/>
            </a:xfrm>
            <a:custGeom>
              <a:avLst/>
              <a:gdLst/>
              <a:ahLst/>
              <a:cxnLst/>
              <a:rect l="l" t="t" r="r" b="b"/>
              <a:pathLst>
                <a:path w="4123" h="2618" extrusionOk="0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2"/>
            <p:cNvSpPr/>
            <p:nvPr/>
          </p:nvSpPr>
          <p:spPr>
            <a:xfrm>
              <a:off x="5600734" y="3538058"/>
              <a:ext cx="5528" cy="1284"/>
            </a:xfrm>
            <a:custGeom>
              <a:avLst/>
              <a:gdLst/>
              <a:ahLst/>
              <a:cxnLst/>
              <a:rect l="l" t="t" r="r" b="b"/>
              <a:pathLst>
                <a:path w="211" h="49" extrusionOk="0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2"/>
            <p:cNvSpPr/>
            <p:nvPr/>
          </p:nvSpPr>
          <p:spPr>
            <a:xfrm>
              <a:off x="5528396" y="3355496"/>
              <a:ext cx="70085" cy="77369"/>
            </a:xfrm>
            <a:custGeom>
              <a:avLst/>
              <a:gdLst/>
              <a:ahLst/>
              <a:cxnLst/>
              <a:rect l="l" t="t" r="r" b="b"/>
              <a:pathLst>
                <a:path w="2675" h="2953" extrusionOk="0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2"/>
            <p:cNvSpPr/>
            <p:nvPr/>
          </p:nvSpPr>
          <p:spPr>
            <a:xfrm>
              <a:off x="5317433" y="3355496"/>
              <a:ext cx="135637" cy="193146"/>
            </a:xfrm>
            <a:custGeom>
              <a:avLst/>
              <a:gdLst/>
              <a:ahLst/>
              <a:cxnLst/>
              <a:rect l="l" t="t" r="r" b="b"/>
              <a:pathLst>
                <a:path w="5177" h="7372" extrusionOk="0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2"/>
            <p:cNvSpPr/>
            <p:nvPr/>
          </p:nvSpPr>
          <p:spPr>
            <a:xfrm>
              <a:off x="5625336" y="3485579"/>
              <a:ext cx="10821" cy="27641"/>
            </a:xfrm>
            <a:custGeom>
              <a:avLst/>
              <a:gdLst/>
              <a:ahLst/>
              <a:cxnLst/>
              <a:rect l="l" t="t" r="r" b="b"/>
              <a:pathLst>
                <a:path w="413" h="1055" extrusionOk="0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42"/>
          <p:cNvGrpSpPr/>
          <p:nvPr/>
        </p:nvGrpSpPr>
        <p:grpSpPr>
          <a:xfrm>
            <a:off x="911615" y="2138476"/>
            <a:ext cx="350869" cy="525011"/>
            <a:chOff x="4893517" y="3804774"/>
            <a:chExt cx="241878" cy="361927"/>
          </a:xfrm>
        </p:grpSpPr>
        <p:sp>
          <p:nvSpPr>
            <p:cNvPr id="772" name="Google Shape;772;p42"/>
            <p:cNvSpPr/>
            <p:nvPr/>
          </p:nvSpPr>
          <p:spPr>
            <a:xfrm>
              <a:off x="4893517" y="3804774"/>
              <a:ext cx="241878" cy="361927"/>
            </a:xfrm>
            <a:custGeom>
              <a:avLst/>
              <a:gdLst/>
              <a:ahLst/>
              <a:cxnLst/>
              <a:rect l="l" t="t" r="r" b="b"/>
              <a:pathLst>
                <a:path w="9232" h="13814" extrusionOk="0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2"/>
            <p:cNvSpPr/>
            <p:nvPr/>
          </p:nvSpPr>
          <p:spPr>
            <a:xfrm>
              <a:off x="4917124" y="3834668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2"/>
            <p:cNvSpPr/>
            <p:nvPr/>
          </p:nvSpPr>
          <p:spPr>
            <a:xfrm>
              <a:off x="4957812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2"/>
            <p:cNvSpPr/>
            <p:nvPr/>
          </p:nvSpPr>
          <p:spPr>
            <a:xfrm>
              <a:off x="4935961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2"/>
            <p:cNvSpPr/>
            <p:nvPr/>
          </p:nvSpPr>
          <p:spPr>
            <a:xfrm>
              <a:off x="4979401" y="3841690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2"/>
            <p:cNvSpPr/>
            <p:nvPr/>
          </p:nvSpPr>
          <p:spPr>
            <a:xfrm>
              <a:off x="5016317" y="3834668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2"/>
            <p:cNvSpPr/>
            <p:nvPr/>
          </p:nvSpPr>
          <p:spPr>
            <a:xfrm>
              <a:off x="5057267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2"/>
            <p:cNvSpPr/>
            <p:nvPr/>
          </p:nvSpPr>
          <p:spPr>
            <a:xfrm>
              <a:off x="5035155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2"/>
            <p:cNvSpPr/>
            <p:nvPr/>
          </p:nvSpPr>
          <p:spPr>
            <a:xfrm>
              <a:off x="5078620" y="3841690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2"/>
            <p:cNvSpPr/>
            <p:nvPr/>
          </p:nvSpPr>
          <p:spPr>
            <a:xfrm>
              <a:off x="4917124" y="3947669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2"/>
            <p:cNvSpPr/>
            <p:nvPr/>
          </p:nvSpPr>
          <p:spPr>
            <a:xfrm>
              <a:off x="4935961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2"/>
            <p:cNvSpPr/>
            <p:nvPr/>
          </p:nvSpPr>
          <p:spPr>
            <a:xfrm>
              <a:off x="4979401" y="3954717"/>
              <a:ext cx="14358" cy="16585"/>
            </a:xfrm>
            <a:custGeom>
              <a:avLst/>
              <a:gdLst/>
              <a:ahLst/>
              <a:cxnLst/>
              <a:rect l="l" t="t" r="r" b="b"/>
              <a:pathLst>
                <a:path w="548" h="633" extrusionOk="0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2"/>
            <p:cNvSpPr/>
            <p:nvPr/>
          </p:nvSpPr>
          <p:spPr>
            <a:xfrm>
              <a:off x="5016317" y="3947669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2"/>
            <p:cNvSpPr/>
            <p:nvPr/>
          </p:nvSpPr>
          <p:spPr>
            <a:xfrm>
              <a:off x="5057267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2"/>
            <p:cNvSpPr/>
            <p:nvPr/>
          </p:nvSpPr>
          <p:spPr>
            <a:xfrm>
              <a:off x="5035155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2"/>
            <p:cNvSpPr/>
            <p:nvPr/>
          </p:nvSpPr>
          <p:spPr>
            <a:xfrm>
              <a:off x="5078620" y="3954717"/>
              <a:ext cx="14593" cy="16585"/>
            </a:xfrm>
            <a:custGeom>
              <a:avLst/>
              <a:gdLst/>
              <a:ahLst/>
              <a:cxnLst/>
              <a:rect l="l" t="t" r="r" b="b"/>
              <a:pathLst>
                <a:path w="557" h="633" extrusionOk="0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2"/>
            <p:cNvSpPr/>
            <p:nvPr/>
          </p:nvSpPr>
          <p:spPr>
            <a:xfrm>
              <a:off x="4917124" y="4060434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2"/>
            <p:cNvSpPr/>
            <p:nvPr/>
          </p:nvSpPr>
          <p:spPr>
            <a:xfrm>
              <a:off x="4957812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2"/>
            <p:cNvSpPr/>
            <p:nvPr/>
          </p:nvSpPr>
          <p:spPr>
            <a:xfrm>
              <a:off x="4935961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2"/>
            <p:cNvSpPr/>
            <p:nvPr/>
          </p:nvSpPr>
          <p:spPr>
            <a:xfrm>
              <a:off x="4979401" y="4067455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2"/>
            <p:cNvSpPr/>
            <p:nvPr/>
          </p:nvSpPr>
          <p:spPr>
            <a:xfrm>
              <a:off x="5016317" y="4060434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2"/>
            <p:cNvSpPr/>
            <p:nvPr/>
          </p:nvSpPr>
          <p:spPr>
            <a:xfrm>
              <a:off x="5057267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2"/>
            <p:cNvSpPr/>
            <p:nvPr/>
          </p:nvSpPr>
          <p:spPr>
            <a:xfrm>
              <a:off x="5035155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5078620" y="4067455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2"/>
            <p:cNvSpPr/>
            <p:nvPr/>
          </p:nvSpPr>
          <p:spPr>
            <a:xfrm>
              <a:off x="4957812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000000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/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5216993" y="2396764"/>
            <a:ext cx="374657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rlow" panose="020B0604020202020204" charset="0"/>
              </a:rPr>
              <a:t>Convolutional Layers detect important features like edges, shapes, and textures. </a:t>
            </a:r>
          </a:p>
        </p:txBody>
      </p:sp>
      <p:sp>
        <p:nvSpPr>
          <p:cNvPr id="3" name="Rectangle 2"/>
          <p:cNvSpPr/>
          <p:nvPr/>
        </p:nvSpPr>
        <p:spPr>
          <a:xfrm>
            <a:off x="1409184" y="1137823"/>
            <a:ext cx="68786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goal is to classify a given CT scan into </a:t>
            </a:r>
            <a:r>
              <a:rPr lang="en-US" b="1" dirty="0"/>
              <a:t>benign (non-cancerous) or malignant (cancerous)</a:t>
            </a:r>
            <a:r>
              <a:rPr lang="en-US" dirty="0"/>
              <a:t> categories.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br>
              <a:rPr lang="en" dirty="0"/>
            </a:b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568036" y="1156854"/>
            <a:ext cx="8021781" cy="3701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50" b="1" dirty="0"/>
              <a:t>1. AI and Machine Learning in Early Detection</a:t>
            </a:r>
          </a:p>
          <a:p>
            <a:r>
              <a:rPr lang="en-US" sz="1050" b="1" dirty="0"/>
              <a:t> Deep Learning for Imaging</a:t>
            </a:r>
            <a:r>
              <a:rPr lang="en-US" sz="1050" dirty="0"/>
              <a:t>: AI-powered tools can analyze CT scans and X-rays to detect lung cancer at earlier stages with higher     accuracy.</a:t>
            </a:r>
          </a:p>
          <a:p>
            <a:r>
              <a:rPr lang="en-US" sz="1050" b="1" dirty="0"/>
              <a:t>Automated Screening</a:t>
            </a:r>
            <a:r>
              <a:rPr lang="en-US" sz="1050" dirty="0"/>
              <a:t>: AI can help in screening large populations efficiently, reducing the burden on radiologists.</a:t>
            </a:r>
          </a:p>
          <a:p>
            <a:endParaRPr lang="en-US" sz="1100" dirty="0"/>
          </a:p>
          <a:p>
            <a:r>
              <a:rPr lang="en-US" sz="1450" b="1" dirty="0"/>
              <a:t>2. Liquid Biopsy &amp; Biomarkers</a:t>
            </a:r>
          </a:p>
          <a:p>
            <a:r>
              <a:rPr lang="en-US" sz="1050" b="1" dirty="0"/>
              <a:t> Non-Invasive Testing</a:t>
            </a:r>
            <a:r>
              <a:rPr lang="en-US" sz="1050" dirty="0"/>
              <a:t>: Blood tests (liquid biopsies) will become more effective at detecting lung cancer biomarkers, reducing reliance on biopsies</a:t>
            </a:r>
            <a:r>
              <a:rPr lang="en-US" sz="1100" dirty="0"/>
              <a:t>.</a:t>
            </a:r>
          </a:p>
          <a:p>
            <a:endParaRPr lang="en-US" sz="1100" dirty="0"/>
          </a:p>
          <a:p>
            <a:r>
              <a:rPr lang="en-US" sz="1450" b="1" dirty="0"/>
              <a:t>3. Nanotechnology-Based Diagnosis</a:t>
            </a:r>
          </a:p>
          <a:p>
            <a:r>
              <a:rPr lang="en-US" sz="1050" b="1" dirty="0"/>
              <a:t> Nano-Sensors for Early Detection</a:t>
            </a:r>
            <a:r>
              <a:rPr lang="en-US" sz="1050" dirty="0"/>
              <a:t>: Breath analysis and nanotechnology-driven biosensors can detect cancer-related molecules in exhaled air.</a:t>
            </a:r>
          </a:p>
          <a:p>
            <a:endParaRPr lang="en-US" sz="1100" dirty="0"/>
          </a:p>
          <a:p>
            <a:r>
              <a:rPr lang="en-US" sz="1450" b="1" dirty="0"/>
              <a:t>4. Integration of Multi-</a:t>
            </a:r>
            <a:r>
              <a:rPr lang="en-US" sz="1450" b="1" dirty="0" err="1"/>
              <a:t>Omics</a:t>
            </a:r>
            <a:r>
              <a:rPr lang="en-US" sz="1450" b="1" dirty="0"/>
              <a:t> Data</a:t>
            </a:r>
          </a:p>
          <a:p>
            <a:r>
              <a:rPr lang="en-US" sz="1050" b="1" dirty="0"/>
              <a:t> Genomics, Proteomics, and Metabolomics</a:t>
            </a:r>
            <a:r>
              <a:rPr lang="en-US" sz="1050" dirty="0"/>
              <a:t>: Combining multiple biological data sources will enhance early detection accuracy and treatment effectiveness.</a:t>
            </a:r>
          </a:p>
          <a:p>
            <a:endParaRPr lang="en-US" sz="1100" dirty="0"/>
          </a:p>
          <a:p>
            <a:r>
              <a:rPr lang="en-US" sz="1450" b="1" dirty="0"/>
              <a:t>5. Telemedicine &amp; Remote Screening</a:t>
            </a:r>
          </a:p>
          <a:p>
            <a:r>
              <a:rPr lang="en-US" sz="1050" b="1" dirty="0"/>
              <a:t> AI-Powered Mobile Applications</a:t>
            </a:r>
            <a:r>
              <a:rPr lang="en-US" sz="1050" dirty="0"/>
              <a:t>: Remote lung health monitoring apps will help in early risk assessment.</a:t>
            </a:r>
          </a:p>
          <a:p>
            <a:endParaRPr lang="en-IN" sz="1100" dirty="0"/>
          </a:p>
        </p:txBody>
      </p:sp>
    </p:spTree>
    <p:extLst>
      <p:ext uri="{BB962C8B-B14F-4D97-AF65-F5344CB8AC3E}">
        <p14:creationId xmlns:p14="http://schemas.microsoft.com/office/powerpoint/2010/main" val="3809343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Recommendations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2626951" y="1526600"/>
            <a:ext cx="48891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Processor (CPU):</a:t>
            </a:r>
            <a:r>
              <a:rPr lang="en-IN" dirty="0"/>
              <a:t> </a:t>
            </a:r>
          </a:p>
          <a:p>
            <a:r>
              <a:rPr lang="en-IN" dirty="0"/>
              <a:t>Intel Core </a:t>
            </a:r>
            <a:r>
              <a:rPr lang="en-IN"/>
              <a:t>i5 / i7 </a:t>
            </a:r>
            <a:r>
              <a:rPr lang="en-IN" dirty="0"/>
              <a:t>/ i9 or AMD </a:t>
            </a:r>
            <a:r>
              <a:rPr lang="en-IN" dirty="0" err="1"/>
              <a:t>Ryzen</a:t>
            </a:r>
            <a:r>
              <a:rPr lang="en-IN" dirty="0"/>
              <a:t> 7 / 9</a:t>
            </a:r>
          </a:p>
          <a:p>
            <a:endParaRPr lang="en-IN" dirty="0"/>
          </a:p>
          <a:p>
            <a:r>
              <a:rPr lang="en-IN" b="1" dirty="0"/>
              <a:t>RAM:</a:t>
            </a:r>
            <a:r>
              <a:rPr lang="en-IN" dirty="0"/>
              <a:t> </a:t>
            </a:r>
          </a:p>
          <a:p>
            <a:r>
              <a:rPr lang="en-IN" dirty="0"/>
              <a:t>Minimum </a:t>
            </a:r>
            <a:r>
              <a:rPr lang="en-IN" b="1" dirty="0"/>
              <a:t>16GB</a:t>
            </a:r>
            <a:r>
              <a:rPr lang="en-IN" dirty="0"/>
              <a:t>, recommended </a:t>
            </a:r>
            <a:r>
              <a:rPr lang="en-IN" b="1" dirty="0"/>
              <a:t>32GB+</a:t>
            </a:r>
            <a:r>
              <a:rPr lang="en-IN" dirty="0"/>
              <a:t> </a:t>
            </a:r>
          </a:p>
          <a:p>
            <a:endParaRPr lang="en-IN" dirty="0"/>
          </a:p>
          <a:p>
            <a:r>
              <a:rPr lang="en-IN" b="1" dirty="0"/>
              <a:t>Storage (ROM/SSD):</a:t>
            </a:r>
            <a:r>
              <a:rPr lang="en-IN" dirty="0"/>
              <a:t> </a:t>
            </a:r>
          </a:p>
          <a:p>
            <a:r>
              <a:rPr lang="en-IN" dirty="0"/>
              <a:t>1TB SSD </a:t>
            </a:r>
          </a:p>
          <a:p>
            <a:endParaRPr lang="en-IN" dirty="0"/>
          </a:p>
          <a:p>
            <a:r>
              <a:rPr lang="en-IN" b="1" dirty="0"/>
              <a:t>Operating System (OS):</a:t>
            </a:r>
            <a:r>
              <a:rPr lang="en-IN" dirty="0"/>
              <a:t> </a:t>
            </a:r>
          </a:p>
          <a:p>
            <a:r>
              <a:rPr lang="en-IN" dirty="0"/>
              <a:t>Windows 10/11, Linux (Ubuntu), or </a:t>
            </a:r>
            <a:r>
              <a:rPr lang="en-IN" dirty="0" err="1"/>
              <a:t>macOS</a:t>
            </a:r>
            <a:r>
              <a:rPr lang="en-IN" dirty="0"/>
              <a:t> </a:t>
            </a:r>
          </a:p>
          <a:p>
            <a:endParaRPr lang="en-IN" dirty="0"/>
          </a:p>
          <a:p>
            <a:r>
              <a:rPr lang="en-IN" b="1" dirty="0"/>
              <a:t>Display:</a:t>
            </a:r>
            <a:r>
              <a:rPr lang="en-IN" dirty="0"/>
              <a:t> </a:t>
            </a:r>
          </a:p>
          <a:p>
            <a:r>
              <a:rPr lang="en-IN" dirty="0"/>
              <a:t>Full HD or 4K monitor</a:t>
            </a:r>
          </a:p>
        </p:txBody>
      </p:sp>
      <p:grpSp>
        <p:nvGrpSpPr>
          <p:cNvPr id="12" name="Google Shape;662;p40"/>
          <p:cNvGrpSpPr/>
          <p:nvPr/>
        </p:nvGrpSpPr>
        <p:grpSpPr>
          <a:xfrm>
            <a:off x="730791" y="1354722"/>
            <a:ext cx="840151" cy="1029286"/>
            <a:chOff x="8261518" y="534996"/>
            <a:chExt cx="840151" cy="1029286"/>
          </a:xfrm>
        </p:grpSpPr>
        <p:sp>
          <p:nvSpPr>
            <p:cNvPr id="13" name="Google Shape;663;p40"/>
            <p:cNvSpPr/>
            <p:nvPr/>
          </p:nvSpPr>
          <p:spPr>
            <a:xfrm>
              <a:off x="8722032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37" y="2296"/>
                    <a:pt x="521" y="3325"/>
                    <a:pt x="1294" y="4024"/>
                  </a:cubicBezTo>
                  <a:cubicBezTo>
                    <a:pt x="1686" y="4385"/>
                    <a:pt x="2151" y="4655"/>
                    <a:pt x="2654" y="4833"/>
                  </a:cubicBezTo>
                  <a:cubicBezTo>
                    <a:pt x="3029" y="4961"/>
                    <a:pt x="3452" y="5045"/>
                    <a:pt x="3860" y="5045"/>
                  </a:cubicBezTo>
                  <a:cubicBezTo>
                    <a:pt x="3979" y="5045"/>
                    <a:pt x="4096" y="5038"/>
                    <a:pt x="4211" y="5023"/>
                  </a:cubicBezTo>
                  <a:cubicBezTo>
                    <a:pt x="4431" y="4992"/>
                    <a:pt x="4621" y="4888"/>
                    <a:pt x="4682" y="4667"/>
                  </a:cubicBezTo>
                  <a:cubicBezTo>
                    <a:pt x="4719" y="4532"/>
                    <a:pt x="4719" y="4391"/>
                    <a:pt x="4719" y="4263"/>
                  </a:cubicBezTo>
                  <a:cubicBezTo>
                    <a:pt x="4719" y="4103"/>
                    <a:pt x="4713" y="3938"/>
                    <a:pt x="4713" y="3779"/>
                  </a:cubicBezTo>
                  <a:cubicBezTo>
                    <a:pt x="4695" y="3258"/>
                    <a:pt x="4652" y="2731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4" name="Google Shape;664;p40"/>
            <p:cNvSpPr/>
            <p:nvPr/>
          </p:nvSpPr>
          <p:spPr>
            <a:xfrm>
              <a:off x="8265418" y="1162688"/>
              <a:ext cx="375736" cy="401595"/>
            </a:xfrm>
            <a:custGeom>
              <a:avLst/>
              <a:gdLst/>
              <a:ahLst/>
              <a:cxnLst/>
              <a:rect l="l" t="t" r="r" b="b"/>
              <a:pathLst>
                <a:path w="4720" h="5045" extrusionOk="0">
                  <a:moveTo>
                    <a:pt x="3164" y="0"/>
                  </a:moveTo>
                  <a:cubicBezTo>
                    <a:pt x="2935" y="0"/>
                    <a:pt x="2706" y="19"/>
                    <a:pt x="2476" y="53"/>
                  </a:cubicBezTo>
                  <a:cubicBezTo>
                    <a:pt x="1888" y="151"/>
                    <a:pt x="1330" y="390"/>
                    <a:pt x="883" y="788"/>
                  </a:cubicBezTo>
                  <a:cubicBezTo>
                    <a:pt x="503" y="1137"/>
                    <a:pt x="123" y="1671"/>
                    <a:pt x="148" y="2210"/>
                  </a:cubicBezTo>
                  <a:cubicBezTo>
                    <a:pt x="74" y="2731"/>
                    <a:pt x="31" y="3258"/>
                    <a:pt x="13" y="3779"/>
                  </a:cubicBezTo>
                  <a:cubicBezTo>
                    <a:pt x="7" y="3938"/>
                    <a:pt x="7" y="4103"/>
                    <a:pt x="7" y="4263"/>
                  </a:cubicBezTo>
                  <a:cubicBezTo>
                    <a:pt x="7" y="4391"/>
                    <a:pt x="1" y="4532"/>
                    <a:pt x="37" y="4667"/>
                  </a:cubicBezTo>
                  <a:cubicBezTo>
                    <a:pt x="105" y="4888"/>
                    <a:pt x="289" y="4992"/>
                    <a:pt x="509" y="5023"/>
                  </a:cubicBezTo>
                  <a:cubicBezTo>
                    <a:pt x="625" y="5038"/>
                    <a:pt x="743" y="5045"/>
                    <a:pt x="862" y="5045"/>
                  </a:cubicBezTo>
                  <a:cubicBezTo>
                    <a:pt x="1272" y="5045"/>
                    <a:pt x="1691" y="4961"/>
                    <a:pt x="2066" y="4833"/>
                  </a:cubicBezTo>
                  <a:cubicBezTo>
                    <a:pt x="2574" y="4655"/>
                    <a:pt x="3034" y="4385"/>
                    <a:pt x="3432" y="4024"/>
                  </a:cubicBezTo>
                  <a:cubicBezTo>
                    <a:pt x="4198" y="3325"/>
                    <a:pt x="4683" y="2296"/>
                    <a:pt x="4713" y="1254"/>
                  </a:cubicBezTo>
                  <a:cubicBezTo>
                    <a:pt x="4719" y="794"/>
                    <a:pt x="4591" y="310"/>
                    <a:pt x="4125" y="126"/>
                  </a:cubicBezTo>
                  <a:cubicBezTo>
                    <a:pt x="3880" y="28"/>
                    <a:pt x="3598" y="16"/>
                    <a:pt x="3340" y="4"/>
                  </a:cubicBezTo>
                  <a:cubicBezTo>
                    <a:pt x="3282" y="1"/>
                    <a:pt x="3223" y="0"/>
                    <a:pt x="3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65;p40"/>
            <p:cNvSpPr/>
            <p:nvPr/>
          </p:nvSpPr>
          <p:spPr>
            <a:xfrm>
              <a:off x="8269319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3115" y="0"/>
                  </a:moveTo>
                  <a:cubicBezTo>
                    <a:pt x="2886" y="0"/>
                    <a:pt x="2657" y="19"/>
                    <a:pt x="2427" y="53"/>
                  </a:cubicBezTo>
                  <a:cubicBezTo>
                    <a:pt x="1839" y="151"/>
                    <a:pt x="1281" y="390"/>
                    <a:pt x="834" y="788"/>
                  </a:cubicBezTo>
                  <a:cubicBezTo>
                    <a:pt x="454" y="1137"/>
                    <a:pt x="74" y="1671"/>
                    <a:pt x="99" y="2210"/>
                  </a:cubicBezTo>
                  <a:cubicBezTo>
                    <a:pt x="56" y="2504"/>
                    <a:pt x="25" y="2792"/>
                    <a:pt x="1" y="3086"/>
                  </a:cubicBezTo>
                  <a:cubicBezTo>
                    <a:pt x="38" y="3105"/>
                    <a:pt x="80" y="3123"/>
                    <a:pt x="123" y="3135"/>
                  </a:cubicBezTo>
                  <a:cubicBezTo>
                    <a:pt x="326" y="3221"/>
                    <a:pt x="546" y="3227"/>
                    <a:pt x="767" y="3246"/>
                  </a:cubicBezTo>
                  <a:cubicBezTo>
                    <a:pt x="854" y="3251"/>
                    <a:pt x="942" y="3253"/>
                    <a:pt x="1029" y="3253"/>
                  </a:cubicBezTo>
                  <a:cubicBezTo>
                    <a:pt x="1230" y="3253"/>
                    <a:pt x="1430" y="3242"/>
                    <a:pt x="1631" y="3233"/>
                  </a:cubicBezTo>
                  <a:cubicBezTo>
                    <a:pt x="1913" y="3221"/>
                    <a:pt x="2195" y="3178"/>
                    <a:pt x="2470" y="3117"/>
                  </a:cubicBezTo>
                  <a:cubicBezTo>
                    <a:pt x="2728" y="3062"/>
                    <a:pt x="2967" y="2982"/>
                    <a:pt x="3206" y="2884"/>
                  </a:cubicBezTo>
                  <a:cubicBezTo>
                    <a:pt x="3788" y="2645"/>
                    <a:pt x="4309" y="2222"/>
                    <a:pt x="4621" y="1683"/>
                  </a:cubicBezTo>
                  <a:cubicBezTo>
                    <a:pt x="4646" y="1542"/>
                    <a:pt x="4658" y="1401"/>
                    <a:pt x="4664" y="1254"/>
                  </a:cubicBezTo>
                  <a:cubicBezTo>
                    <a:pt x="4670" y="794"/>
                    <a:pt x="4542" y="310"/>
                    <a:pt x="4076" y="126"/>
                  </a:cubicBezTo>
                  <a:cubicBezTo>
                    <a:pt x="3831" y="28"/>
                    <a:pt x="3549" y="16"/>
                    <a:pt x="3291" y="4"/>
                  </a:cubicBezTo>
                  <a:cubicBezTo>
                    <a:pt x="3233" y="1"/>
                    <a:pt x="3174" y="0"/>
                    <a:pt x="3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66;p40"/>
            <p:cNvSpPr/>
            <p:nvPr/>
          </p:nvSpPr>
          <p:spPr>
            <a:xfrm>
              <a:off x="8722032" y="1162688"/>
              <a:ext cx="371835" cy="259027"/>
            </a:xfrm>
            <a:custGeom>
              <a:avLst/>
              <a:gdLst/>
              <a:ahLst/>
              <a:cxnLst/>
              <a:rect l="l" t="t" r="r" b="b"/>
              <a:pathLst>
                <a:path w="4671" h="3254" extrusionOk="0">
                  <a:moveTo>
                    <a:pt x="1562" y="0"/>
                  </a:moveTo>
                  <a:cubicBezTo>
                    <a:pt x="1503" y="0"/>
                    <a:pt x="1444" y="1"/>
                    <a:pt x="1385" y="4"/>
                  </a:cubicBezTo>
                  <a:cubicBezTo>
                    <a:pt x="1122" y="16"/>
                    <a:pt x="840" y="28"/>
                    <a:pt x="601" y="126"/>
                  </a:cubicBezTo>
                  <a:cubicBezTo>
                    <a:pt x="135" y="310"/>
                    <a:pt x="1" y="794"/>
                    <a:pt x="13" y="1254"/>
                  </a:cubicBezTo>
                  <a:cubicBezTo>
                    <a:pt x="19" y="1401"/>
                    <a:pt x="31" y="1542"/>
                    <a:pt x="50" y="1683"/>
                  </a:cubicBezTo>
                  <a:cubicBezTo>
                    <a:pt x="368" y="2222"/>
                    <a:pt x="883" y="2645"/>
                    <a:pt x="1471" y="2884"/>
                  </a:cubicBezTo>
                  <a:cubicBezTo>
                    <a:pt x="1710" y="2982"/>
                    <a:pt x="1949" y="3062"/>
                    <a:pt x="2201" y="3117"/>
                  </a:cubicBezTo>
                  <a:cubicBezTo>
                    <a:pt x="2476" y="3178"/>
                    <a:pt x="2764" y="3221"/>
                    <a:pt x="3046" y="3233"/>
                  </a:cubicBezTo>
                  <a:cubicBezTo>
                    <a:pt x="3242" y="3242"/>
                    <a:pt x="3445" y="3253"/>
                    <a:pt x="3646" y="3253"/>
                  </a:cubicBezTo>
                  <a:cubicBezTo>
                    <a:pt x="3735" y="3253"/>
                    <a:pt x="3823" y="3251"/>
                    <a:pt x="3910" y="3246"/>
                  </a:cubicBezTo>
                  <a:cubicBezTo>
                    <a:pt x="4125" y="3227"/>
                    <a:pt x="4345" y="3221"/>
                    <a:pt x="4554" y="3135"/>
                  </a:cubicBezTo>
                  <a:cubicBezTo>
                    <a:pt x="4597" y="3123"/>
                    <a:pt x="4633" y="3105"/>
                    <a:pt x="4670" y="3086"/>
                  </a:cubicBezTo>
                  <a:cubicBezTo>
                    <a:pt x="4646" y="2792"/>
                    <a:pt x="4615" y="2504"/>
                    <a:pt x="4572" y="2210"/>
                  </a:cubicBezTo>
                  <a:cubicBezTo>
                    <a:pt x="4603" y="1671"/>
                    <a:pt x="4223" y="1137"/>
                    <a:pt x="3837" y="788"/>
                  </a:cubicBezTo>
                  <a:cubicBezTo>
                    <a:pt x="3389" y="390"/>
                    <a:pt x="2838" y="151"/>
                    <a:pt x="2243" y="53"/>
                  </a:cubicBezTo>
                  <a:cubicBezTo>
                    <a:pt x="2019" y="19"/>
                    <a:pt x="1791" y="0"/>
                    <a:pt x="1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667;p40"/>
            <p:cNvGrpSpPr/>
            <p:nvPr/>
          </p:nvGrpSpPr>
          <p:grpSpPr>
            <a:xfrm>
              <a:off x="8261518" y="534996"/>
              <a:ext cx="840151" cy="1002533"/>
              <a:chOff x="8261518" y="534996"/>
              <a:chExt cx="840151" cy="1002533"/>
            </a:xfrm>
          </p:grpSpPr>
          <p:grpSp>
            <p:nvGrpSpPr>
              <p:cNvPr id="18" name="Google Shape;668;p40"/>
              <p:cNvGrpSpPr/>
              <p:nvPr/>
            </p:nvGrpSpPr>
            <p:grpSpPr>
              <a:xfrm>
                <a:off x="8593147" y="534996"/>
                <a:ext cx="185318" cy="432568"/>
                <a:chOff x="5557775" y="2617627"/>
                <a:chExt cx="71400" cy="166661"/>
              </a:xfrm>
            </p:grpSpPr>
            <p:sp>
              <p:nvSpPr>
                <p:cNvPr id="33" name="Google Shape;669;p40"/>
                <p:cNvSpPr/>
                <p:nvPr/>
              </p:nvSpPr>
              <p:spPr>
                <a:xfrm>
                  <a:off x="5557775" y="2617627"/>
                  <a:ext cx="71400" cy="166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8" h="5434" extrusionOk="0">
                      <a:moveTo>
                        <a:pt x="1267" y="1"/>
                      </a:moveTo>
                      <a:cubicBezTo>
                        <a:pt x="1067" y="1"/>
                        <a:pt x="863" y="29"/>
                        <a:pt x="674" y="83"/>
                      </a:cubicBezTo>
                      <a:cubicBezTo>
                        <a:pt x="662" y="89"/>
                        <a:pt x="655" y="95"/>
                        <a:pt x="655" y="101"/>
                      </a:cubicBezTo>
                      <a:cubicBezTo>
                        <a:pt x="643" y="101"/>
                        <a:pt x="625" y="113"/>
                        <a:pt x="631" y="132"/>
                      </a:cubicBezTo>
                      <a:cubicBezTo>
                        <a:pt x="655" y="548"/>
                        <a:pt x="717" y="959"/>
                        <a:pt x="741" y="1376"/>
                      </a:cubicBezTo>
                      <a:cubicBezTo>
                        <a:pt x="772" y="1792"/>
                        <a:pt x="796" y="2209"/>
                        <a:pt x="790" y="2626"/>
                      </a:cubicBezTo>
                      <a:cubicBezTo>
                        <a:pt x="784" y="3263"/>
                        <a:pt x="845" y="4238"/>
                        <a:pt x="159" y="4556"/>
                      </a:cubicBezTo>
                      <a:cubicBezTo>
                        <a:pt x="135" y="4562"/>
                        <a:pt x="110" y="4575"/>
                        <a:pt x="86" y="4587"/>
                      </a:cubicBezTo>
                      <a:cubicBezTo>
                        <a:pt x="67" y="4593"/>
                        <a:pt x="49" y="4605"/>
                        <a:pt x="30" y="4611"/>
                      </a:cubicBezTo>
                      <a:cubicBezTo>
                        <a:pt x="6" y="4617"/>
                        <a:pt x="12" y="4648"/>
                        <a:pt x="30" y="4648"/>
                      </a:cubicBezTo>
                      <a:cubicBezTo>
                        <a:pt x="31" y="4648"/>
                        <a:pt x="32" y="4648"/>
                        <a:pt x="33" y="4648"/>
                      </a:cubicBezTo>
                      <a:lnTo>
                        <a:pt x="33" y="4648"/>
                      </a:lnTo>
                      <a:cubicBezTo>
                        <a:pt x="11" y="4689"/>
                        <a:pt x="0" y="4736"/>
                        <a:pt x="12" y="4783"/>
                      </a:cubicBezTo>
                      <a:cubicBezTo>
                        <a:pt x="24" y="4875"/>
                        <a:pt x="67" y="4973"/>
                        <a:pt x="98" y="5065"/>
                      </a:cubicBezTo>
                      <a:cubicBezTo>
                        <a:pt x="122" y="5138"/>
                        <a:pt x="141" y="5236"/>
                        <a:pt x="202" y="5298"/>
                      </a:cubicBezTo>
                      <a:cubicBezTo>
                        <a:pt x="236" y="5330"/>
                        <a:pt x="274" y="5343"/>
                        <a:pt x="315" y="5343"/>
                      </a:cubicBezTo>
                      <a:cubicBezTo>
                        <a:pt x="428" y="5343"/>
                        <a:pt x="557" y="5243"/>
                        <a:pt x="643" y="5193"/>
                      </a:cubicBezTo>
                      <a:cubicBezTo>
                        <a:pt x="778" y="5108"/>
                        <a:pt x="901" y="4991"/>
                        <a:pt x="1005" y="4869"/>
                      </a:cubicBezTo>
                      <a:cubicBezTo>
                        <a:pt x="1035" y="4832"/>
                        <a:pt x="1066" y="4789"/>
                        <a:pt x="1097" y="4752"/>
                      </a:cubicBezTo>
                      <a:cubicBezTo>
                        <a:pt x="1158" y="4850"/>
                        <a:pt x="1238" y="4948"/>
                        <a:pt x="1323" y="5034"/>
                      </a:cubicBezTo>
                      <a:cubicBezTo>
                        <a:pt x="1569" y="5273"/>
                        <a:pt x="1899" y="5402"/>
                        <a:pt x="2236" y="5432"/>
                      </a:cubicBezTo>
                      <a:cubicBezTo>
                        <a:pt x="2239" y="5433"/>
                        <a:pt x="2242" y="5433"/>
                        <a:pt x="2245" y="5433"/>
                      </a:cubicBezTo>
                      <a:cubicBezTo>
                        <a:pt x="2277" y="5433"/>
                        <a:pt x="2298" y="5400"/>
                        <a:pt x="2298" y="5377"/>
                      </a:cubicBezTo>
                      <a:cubicBezTo>
                        <a:pt x="2298" y="5230"/>
                        <a:pt x="2304" y="5089"/>
                        <a:pt x="2304" y="4948"/>
                      </a:cubicBezTo>
                      <a:cubicBezTo>
                        <a:pt x="2304" y="4826"/>
                        <a:pt x="2310" y="4703"/>
                        <a:pt x="2292" y="4581"/>
                      </a:cubicBezTo>
                      <a:cubicBezTo>
                        <a:pt x="2327" y="4545"/>
                        <a:pt x="2306" y="4470"/>
                        <a:pt x="2255" y="4470"/>
                      </a:cubicBezTo>
                      <a:cubicBezTo>
                        <a:pt x="2253" y="4470"/>
                        <a:pt x="2251" y="4470"/>
                        <a:pt x="2249" y="4470"/>
                      </a:cubicBezTo>
                      <a:cubicBezTo>
                        <a:pt x="2223" y="4474"/>
                        <a:pt x="2199" y="4475"/>
                        <a:pt x="2174" y="4475"/>
                      </a:cubicBezTo>
                      <a:cubicBezTo>
                        <a:pt x="1835" y="4475"/>
                        <a:pt x="1607" y="4166"/>
                        <a:pt x="1538" y="3851"/>
                      </a:cubicBezTo>
                      <a:cubicBezTo>
                        <a:pt x="1446" y="3465"/>
                        <a:pt x="1483" y="3030"/>
                        <a:pt x="1495" y="2638"/>
                      </a:cubicBezTo>
                      <a:cubicBezTo>
                        <a:pt x="1507" y="2215"/>
                        <a:pt x="1507" y="1792"/>
                        <a:pt x="1532" y="1370"/>
                      </a:cubicBezTo>
                      <a:cubicBezTo>
                        <a:pt x="1550" y="941"/>
                        <a:pt x="1593" y="512"/>
                        <a:pt x="1593" y="83"/>
                      </a:cubicBezTo>
                      <a:cubicBezTo>
                        <a:pt x="1593" y="77"/>
                        <a:pt x="1587" y="70"/>
                        <a:pt x="1581" y="64"/>
                      </a:cubicBezTo>
                      <a:cubicBezTo>
                        <a:pt x="1587" y="46"/>
                        <a:pt x="1581" y="28"/>
                        <a:pt x="1556" y="21"/>
                      </a:cubicBezTo>
                      <a:cubicBezTo>
                        <a:pt x="1462" y="7"/>
                        <a:pt x="1365" y="1"/>
                        <a:pt x="126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670;p40"/>
                <p:cNvSpPr/>
                <p:nvPr/>
              </p:nvSpPr>
              <p:spPr>
                <a:xfrm>
                  <a:off x="5562253" y="2739878"/>
                  <a:ext cx="62260" cy="43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10" extrusionOk="0">
                      <a:moveTo>
                        <a:pt x="503" y="0"/>
                      </a:moveTo>
                      <a:cubicBezTo>
                        <a:pt x="418" y="252"/>
                        <a:pt x="264" y="454"/>
                        <a:pt x="13" y="570"/>
                      </a:cubicBezTo>
                      <a:cubicBezTo>
                        <a:pt x="7" y="570"/>
                        <a:pt x="7" y="576"/>
                        <a:pt x="1" y="576"/>
                      </a:cubicBezTo>
                      <a:cubicBezTo>
                        <a:pt x="7" y="607"/>
                        <a:pt x="19" y="638"/>
                        <a:pt x="25" y="668"/>
                      </a:cubicBezTo>
                      <a:cubicBezTo>
                        <a:pt x="62" y="846"/>
                        <a:pt x="99" y="1030"/>
                        <a:pt x="142" y="1214"/>
                      </a:cubicBezTo>
                      <a:cubicBezTo>
                        <a:pt x="148" y="1257"/>
                        <a:pt x="160" y="1306"/>
                        <a:pt x="172" y="1355"/>
                      </a:cubicBezTo>
                      <a:cubicBezTo>
                        <a:pt x="283" y="1355"/>
                        <a:pt x="411" y="1257"/>
                        <a:pt x="497" y="1207"/>
                      </a:cubicBezTo>
                      <a:cubicBezTo>
                        <a:pt x="571" y="1158"/>
                        <a:pt x="644" y="1103"/>
                        <a:pt x="712" y="1036"/>
                      </a:cubicBezTo>
                      <a:cubicBezTo>
                        <a:pt x="687" y="809"/>
                        <a:pt x="644" y="582"/>
                        <a:pt x="595" y="362"/>
                      </a:cubicBezTo>
                      <a:cubicBezTo>
                        <a:pt x="577" y="276"/>
                        <a:pt x="552" y="190"/>
                        <a:pt x="534" y="104"/>
                      </a:cubicBezTo>
                      <a:cubicBezTo>
                        <a:pt x="522" y="74"/>
                        <a:pt x="516" y="37"/>
                        <a:pt x="503" y="0"/>
                      </a:cubicBezTo>
                      <a:close/>
                      <a:moveTo>
                        <a:pt x="1441" y="31"/>
                      </a:moveTo>
                      <a:cubicBezTo>
                        <a:pt x="1416" y="104"/>
                        <a:pt x="1398" y="178"/>
                        <a:pt x="1380" y="239"/>
                      </a:cubicBezTo>
                      <a:cubicBezTo>
                        <a:pt x="1294" y="503"/>
                        <a:pt x="1233" y="791"/>
                        <a:pt x="1214" y="1073"/>
                      </a:cubicBezTo>
                      <a:cubicBezTo>
                        <a:pt x="1398" y="1244"/>
                        <a:pt x="1625" y="1355"/>
                        <a:pt x="1870" y="1410"/>
                      </a:cubicBezTo>
                      <a:cubicBezTo>
                        <a:pt x="1882" y="1355"/>
                        <a:pt x="1894" y="1299"/>
                        <a:pt x="1901" y="1244"/>
                      </a:cubicBezTo>
                      <a:cubicBezTo>
                        <a:pt x="1931" y="1048"/>
                        <a:pt x="1968" y="852"/>
                        <a:pt x="1999" y="656"/>
                      </a:cubicBezTo>
                      <a:cubicBezTo>
                        <a:pt x="2011" y="601"/>
                        <a:pt x="2023" y="546"/>
                        <a:pt x="2029" y="491"/>
                      </a:cubicBezTo>
                      <a:cubicBezTo>
                        <a:pt x="1753" y="491"/>
                        <a:pt x="1545" y="282"/>
                        <a:pt x="1441" y="3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" name="Google Shape;671;p40"/>
              <p:cNvSpPr/>
              <p:nvPr/>
            </p:nvSpPr>
            <p:spPr>
              <a:xfrm>
                <a:off x="8644974" y="555951"/>
                <a:ext cx="74669" cy="25831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245" extrusionOk="0">
                    <a:moveTo>
                      <a:pt x="716" y="0"/>
                    </a:moveTo>
                    <a:cubicBezTo>
                      <a:pt x="628" y="0"/>
                      <a:pt x="541" y="7"/>
                      <a:pt x="454" y="21"/>
                    </a:cubicBezTo>
                    <a:cubicBezTo>
                      <a:pt x="301" y="39"/>
                      <a:pt x="147" y="76"/>
                      <a:pt x="0" y="131"/>
                    </a:cubicBezTo>
                    <a:cubicBezTo>
                      <a:pt x="6" y="162"/>
                      <a:pt x="6" y="193"/>
                      <a:pt x="6" y="223"/>
                    </a:cubicBezTo>
                    <a:cubicBezTo>
                      <a:pt x="178" y="186"/>
                      <a:pt x="350" y="168"/>
                      <a:pt x="527" y="156"/>
                    </a:cubicBezTo>
                    <a:cubicBezTo>
                      <a:pt x="592" y="149"/>
                      <a:pt x="661" y="146"/>
                      <a:pt x="729" y="146"/>
                    </a:cubicBezTo>
                    <a:cubicBezTo>
                      <a:pt x="777" y="146"/>
                      <a:pt x="825" y="147"/>
                      <a:pt x="870" y="150"/>
                    </a:cubicBezTo>
                    <a:cubicBezTo>
                      <a:pt x="889" y="150"/>
                      <a:pt x="907" y="156"/>
                      <a:pt x="938" y="156"/>
                    </a:cubicBezTo>
                    <a:cubicBezTo>
                      <a:pt x="938" y="107"/>
                      <a:pt x="938" y="52"/>
                      <a:pt x="938" y="3"/>
                    </a:cubicBezTo>
                    <a:lnTo>
                      <a:pt x="803" y="3"/>
                    </a:lnTo>
                    <a:cubicBezTo>
                      <a:pt x="774" y="1"/>
                      <a:pt x="745" y="0"/>
                      <a:pt x="716" y="0"/>
                    </a:cubicBezTo>
                    <a:close/>
                    <a:moveTo>
                      <a:pt x="730" y="615"/>
                    </a:moveTo>
                    <a:cubicBezTo>
                      <a:pt x="625" y="615"/>
                      <a:pt x="527" y="621"/>
                      <a:pt x="423" y="646"/>
                    </a:cubicBezTo>
                    <a:lnTo>
                      <a:pt x="429" y="646"/>
                    </a:lnTo>
                    <a:cubicBezTo>
                      <a:pt x="301" y="671"/>
                      <a:pt x="178" y="707"/>
                      <a:pt x="68" y="756"/>
                    </a:cubicBezTo>
                    <a:cubicBezTo>
                      <a:pt x="68" y="787"/>
                      <a:pt x="74" y="818"/>
                      <a:pt x="74" y="842"/>
                    </a:cubicBezTo>
                    <a:cubicBezTo>
                      <a:pt x="190" y="811"/>
                      <a:pt x="313" y="787"/>
                      <a:pt x="435" y="781"/>
                    </a:cubicBezTo>
                    <a:cubicBezTo>
                      <a:pt x="500" y="776"/>
                      <a:pt x="565" y="772"/>
                      <a:pt x="630" y="772"/>
                    </a:cubicBezTo>
                    <a:cubicBezTo>
                      <a:pt x="657" y="772"/>
                      <a:pt x="684" y="773"/>
                      <a:pt x="711" y="775"/>
                    </a:cubicBezTo>
                    <a:cubicBezTo>
                      <a:pt x="772" y="775"/>
                      <a:pt x="834" y="793"/>
                      <a:pt x="901" y="799"/>
                    </a:cubicBezTo>
                    <a:cubicBezTo>
                      <a:pt x="901" y="738"/>
                      <a:pt x="907" y="683"/>
                      <a:pt x="907" y="628"/>
                    </a:cubicBezTo>
                    <a:cubicBezTo>
                      <a:pt x="846" y="615"/>
                      <a:pt x="791" y="615"/>
                      <a:pt x="730" y="615"/>
                    </a:cubicBezTo>
                    <a:close/>
                    <a:moveTo>
                      <a:pt x="785" y="1271"/>
                    </a:moveTo>
                    <a:cubicBezTo>
                      <a:pt x="681" y="1271"/>
                      <a:pt x="570" y="1271"/>
                      <a:pt x="466" y="1283"/>
                    </a:cubicBezTo>
                    <a:cubicBezTo>
                      <a:pt x="362" y="1302"/>
                      <a:pt x="264" y="1332"/>
                      <a:pt x="166" y="1369"/>
                    </a:cubicBezTo>
                    <a:cubicBezTo>
                      <a:pt x="147" y="1381"/>
                      <a:pt x="129" y="1387"/>
                      <a:pt x="111" y="1394"/>
                    </a:cubicBezTo>
                    <a:cubicBezTo>
                      <a:pt x="117" y="1430"/>
                      <a:pt x="117" y="1461"/>
                      <a:pt x="117" y="1498"/>
                    </a:cubicBezTo>
                    <a:cubicBezTo>
                      <a:pt x="154" y="1492"/>
                      <a:pt x="184" y="1479"/>
                      <a:pt x="221" y="1479"/>
                    </a:cubicBezTo>
                    <a:cubicBezTo>
                      <a:pt x="313" y="1467"/>
                      <a:pt x="405" y="1455"/>
                      <a:pt x="503" y="1449"/>
                    </a:cubicBezTo>
                    <a:cubicBezTo>
                      <a:pt x="570" y="1440"/>
                      <a:pt x="637" y="1434"/>
                      <a:pt x="707" y="1434"/>
                    </a:cubicBezTo>
                    <a:cubicBezTo>
                      <a:pt x="733" y="1434"/>
                      <a:pt x="758" y="1435"/>
                      <a:pt x="785" y="1437"/>
                    </a:cubicBezTo>
                    <a:cubicBezTo>
                      <a:pt x="809" y="1437"/>
                      <a:pt x="840" y="1443"/>
                      <a:pt x="870" y="1443"/>
                    </a:cubicBezTo>
                    <a:cubicBezTo>
                      <a:pt x="870" y="1387"/>
                      <a:pt x="870" y="1326"/>
                      <a:pt x="877" y="1271"/>
                    </a:cubicBezTo>
                    <a:close/>
                    <a:moveTo>
                      <a:pt x="548" y="1847"/>
                    </a:moveTo>
                    <a:cubicBezTo>
                      <a:pt x="510" y="1847"/>
                      <a:pt x="473" y="1849"/>
                      <a:pt x="435" y="1853"/>
                    </a:cubicBezTo>
                    <a:cubicBezTo>
                      <a:pt x="343" y="1865"/>
                      <a:pt x="252" y="1884"/>
                      <a:pt x="166" y="1915"/>
                    </a:cubicBezTo>
                    <a:cubicBezTo>
                      <a:pt x="154" y="1921"/>
                      <a:pt x="147" y="1921"/>
                      <a:pt x="135" y="1927"/>
                    </a:cubicBezTo>
                    <a:cubicBezTo>
                      <a:pt x="135" y="1957"/>
                      <a:pt x="135" y="1982"/>
                      <a:pt x="135" y="2013"/>
                    </a:cubicBezTo>
                    <a:cubicBezTo>
                      <a:pt x="154" y="2006"/>
                      <a:pt x="172" y="2000"/>
                      <a:pt x="184" y="2000"/>
                    </a:cubicBezTo>
                    <a:cubicBezTo>
                      <a:pt x="270" y="1976"/>
                      <a:pt x="356" y="1970"/>
                      <a:pt x="448" y="1970"/>
                    </a:cubicBezTo>
                    <a:cubicBezTo>
                      <a:pt x="533" y="1970"/>
                      <a:pt x="619" y="1970"/>
                      <a:pt x="699" y="1988"/>
                    </a:cubicBezTo>
                    <a:cubicBezTo>
                      <a:pt x="754" y="2000"/>
                      <a:pt x="803" y="2019"/>
                      <a:pt x="852" y="2031"/>
                    </a:cubicBezTo>
                    <a:cubicBezTo>
                      <a:pt x="852" y="1982"/>
                      <a:pt x="852" y="1927"/>
                      <a:pt x="858" y="1878"/>
                    </a:cubicBezTo>
                    <a:cubicBezTo>
                      <a:pt x="815" y="1865"/>
                      <a:pt x="766" y="1859"/>
                      <a:pt x="730" y="1859"/>
                    </a:cubicBezTo>
                    <a:cubicBezTo>
                      <a:pt x="669" y="1852"/>
                      <a:pt x="608" y="1847"/>
                      <a:pt x="548" y="1847"/>
                    </a:cubicBezTo>
                    <a:close/>
                    <a:moveTo>
                      <a:pt x="589" y="2474"/>
                    </a:moveTo>
                    <a:cubicBezTo>
                      <a:pt x="549" y="2474"/>
                      <a:pt x="510" y="2476"/>
                      <a:pt x="472" y="2478"/>
                    </a:cubicBezTo>
                    <a:cubicBezTo>
                      <a:pt x="356" y="2491"/>
                      <a:pt x="245" y="2515"/>
                      <a:pt x="141" y="2552"/>
                    </a:cubicBezTo>
                    <a:lnTo>
                      <a:pt x="141" y="2625"/>
                    </a:lnTo>
                    <a:cubicBezTo>
                      <a:pt x="252" y="2601"/>
                      <a:pt x="368" y="2589"/>
                      <a:pt x="484" y="2589"/>
                    </a:cubicBezTo>
                    <a:cubicBezTo>
                      <a:pt x="570" y="2589"/>
                      <a:pt x="656" y="2601"/>
                      <a:pt x="742" y="2613"/>
                    </a:cubicBezTo>
                    <a:cubicBezTo>
                      <a:pt x="772" y="2619"/>
                      <a:pt x="803" y="2625"/>
                      <a:pt x="834" y="2631"/>
                    </a:cubicBezTo>
                    <a:cubicBezTo>
                      <a:pt x="840" y="2582"/>
                      <a:pt x="840" y="2540"/>
                      <a:pt x="840" y="2497"/>
                    </a:cubicBezTo>
                    <a:cubicBezTo>
                      <a:pt x="815" y="2491"/>
                      <a:pt x="785" y="2484"/>
                      <a:pt x="760" y="2484"/>
                    </a:cubicBezTo>
                    <a:cubicBezTo>
                      <a:pt x="703" y="2477"/>
                      <a:pt x="645" y="2474"/>
                      <a:pt x="589" y="2474"/>
                    </a:cubicBezTo>
                    <a:close/>
                    <a:moveTo>
                      <a:pt x="539" y="3086"/>
                    </a:moveTo>
                    <a:cubicBezTo>
                      <a:pt x="511" y="3086"/>
                      <a:pt x="483" y="3087"/>
                      <a:pt x="454" y="3091"/>
                    </a:cubicBezTo>
                    <a:cubicBezTo>
                      <a:pt x="362" y="3097"/>
                      <a:pt x="270" y="3109"/>
                      <a:pt x="178" y="3134"/>
                    </a:cubicBezTo>
                    <a:cubicBezTo>
                      <a:pt x="160" y="3140"/>
                      <a:pt x="141" y="3140"/>
                      <a:pt x="123" y="3146"/>
                    </a:cubicBezTo>
                    <a:cubicBezTo>
                      <a:pt x="117" y="3177"/>
                      <a:pt x="117" y="3208"/>
                      <a:pt x="111" y="3238"/>
                    </a:cubicBezTo>
                    <a:cubicBezTo>
                      <a:pt x="135" y="3238"/>
                      <a:pt x="160" y="3232"/>
                      <a:pt x="184" y="3226"/>
                    </a:cubicBezTo>
                    <a:cubicBezTo>
                      <a:pt x="276" y="3214"/>
                      <a:pt x="362" y="3208"/>
                      <a:pt x="454" y="3208"/>
                    </a:cubicBezTo>
                    <a:cubicBezTo>
                      <a:pt x="546" y="3208"/>
                      <a:pt x="632" y="3208"/>
                      <a:pt x="723" y="3220"/>
                    </a:cubicBezTo>
                    <a:cubicBezTo>
                      <a:pt x="754" y="3226"/>
                      <a:pt x="797" y="3238"/>
                      <a:pt x="840" y="3244"/>
                    </a:cubicBezTo>
                    <a:cubicBezTo>
                      <a:pt x="834" y="3201"/>
                      <a:pt x="834" y="3158"/>
                      <a:pt x="834" y="3109"/>
                    </a:cubicBezTo>
                    <a:cubicBezTo>
                      <a:pt x="797" y="3109"/>
                      <a:pt x="766" y="3103"/>
                      <a:pt x="742" y="3103"/>
                    </a:cubicBezTo>
                    <a:cubicBezTo>
                      <a:pt x="672" y="3095"/>
                      <a:pt x="606" y="3086"/>
                      <a:pt x="539" y="308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72;p40"/>
              <p:cNvSpPr/>
              <p:nvPr/>
            </p:nvSpPr>
            <p:spPr>
              <a:xfrm>
                <a:off x="8261518" y="794682"/>
                <a:ext cx="390383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7467" extrusionOk="0">
                    <a:moveTo>
                      <a:pt x="3883" y="0"/>
                    </a:moveTo>
                    <a:cubicBezTo>
                      <a:pt x="3824" y="0"/>
                      <a:pt x="3765" y="5"/>
                      <a:pt x="3708" y="12"/>
                    </a:cubicBezTo>
                    <a:cubicBezTo>
                      <a:pt x="3040" y="110"/>
                      <a:pt x="2360" y="380"/>
                      <a:pt x="1839" y="815"/>
                    </a:cubicBezTo>
                    <a:cubicBezTo>
                      <a:pt x="1318" y="1244"/>
                      <a:pt x="1000" y="1851"/>
                      <a:pt x="810" y="2488"/>
                    </a:cubicBezTo>
                    <a:cubicBezTo>
                      <a:pt x="601" y="3193"/>
                      <a:pt x="515" y="3934"/>
                      <a:pt x="405" y="4657"/>
                    </a:cubicBezTo>
                    <a:cubicBezTo>
                      <a:pt x="344" y="5074"/>
                      <a:pt x="283" y="5491"/>
                      <a:pt x="221" y="5908"/>
                    </a:cubicBezTo>
                    <a:cubicBezTo>
                      <a:pt x="203" y="6036"/>
                      <a:pt x="1" y="6606"/>
                      <a:pt x="44" y="6784"/>
                    </a:cubicBezTo>
                    <a:cubicBezTo>
                      <a:pt x="105" y="7090"/>
                      <a:pt x="381" y="7299"/>
                      <a:pt x="663" y="7384"/>
                    </a:cubicBezTo>
                    <a:cubicBezTo>
                      <a:pt x="870" y="7448"/>
                      <a:pt x="1091" y="7467"/>
                      <a:pt x="1313" y="7467"/>
                    </a:cubicBezTo>
                    <a:cubicBezTo>
                      <a:pt x="1478" y="7467"/>
                      <a:pt x="1643" y="7456"/>
                      <a:pt x="1802" y="7446"/>
                    </a:cubicBezTo>
                    <a:cubicBezTo>
                      <a:pt x="2176" y="7421"/>
                      <a:pt x="2556" y="7366"/>
                      <a:pt x="2924" y="7262"/>
                    </a:cubicBezTo>
                    <a:cubicBezTo>
                      <a:pt x="3567" y="7072"/>
                      <a:pt x="4303" y="6735"/>
                      <a:pt x="4627" y="6110"/>
                    </a:cubicBezTo>
                    <a:cubicBezTo>
                      <a:pt x="4793" y="5797"/>
                      <a:pt x="4848" y="5436"/>
                      <a:pt x="4872" y="5086"/>
                    </a:cubicBezTo>
                    <a:cubicBezTo>
                      <a:pt x="4897" y="4670"/>
                      <a:pt x="4903" y="4253"/>
                      <a:pt x="4897" y="3836"/>
                    </a:cubicBezTo>
                    <a:cubicBezTo>
                      <a:pt x="4885" y="3009"/>
                      <a:pt x="4823" y="2176"/>
                      <a:pt x="4707" y="1354"/>
                    </a:cubicBezTo>
                    <a:cubicBezTo>
                      <a:pt x="4676" y="1140"/>
                      <a:pt x="4646" y="932"/>
                      <a:pt x="4603" y="717"/>
                    </a:cubicBezTo>
                    <a:cubicBezTo>
                      <a:pt x="4572" y="564"/>
                      <a:pt x="4542" y="405"/>
                      <a:pt x="4456" y="270"/>
                    </a:cubicBezTo>
                    <a:cubicBezTo>
                      <a:pt x="4329" y="66"/>
                      <a:pt x="4107" y="0"/>
                      <a:pt x="38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73;p40"/>
              <p:cNvSpPr/>
              <p:nvPr/>
            </p:nvSpPr>
            <p:spPr>
              <a:xfrm>
                <a:off x="8711763" y="794682"/>
                <a:ext cx="389905" cy="594392"/>
              </a:xfrm>
              <a:custGeom>
                <a:avLst/>
                <a:gdLst/>
                <a:ahLst/>
                <a:cxnLst/>
                <a:rect l="l" t="t" r="r" b="b"/>
                <a:pathLst>
                  <a:path w="4898" h="7467" extrusionOk="0">
                    <a:moveTo>
                      <a:pt x="1018" y="0"/>
                    </a:moveTo>
                    <a:cubicBezTo>
                      <a:pt x="797" y="0"/>
                      <a:pt x="573" y="66"/>
                      <a:pt x="442" y="270"/>
                    </a:cubicBezTo>
                    <a:cubicBezTo>
                      <a:pt x="362" y="405"/>
                      <a:pt x="332" y="564"/>
                      <a:pt x="301" y="717"/>
                    </a:cubicBezTo>
                    <a:cubicBezTo>
                      <a:pt x="258" y="932"/>
                      <a:pt x="221" y="1140"/>
                      <a:pt x="191" y="1354"/>
                    </a:cubicBezTo>
                    <a:cubicBezTo>
                      <a:pt x="81" y="2176"/>
                      <a:pt x="13" y="3009"/>
                      <a:pt x="7" y="3836"/>
                    </a:cubicBezTo>
                    <a:cubicBezTo>
                      <a:pt x="1" y="4253"/>
                      <a:pt x="1" y="4670"/>
                      <a:pt x="31" y="5086"/>
                    </a:cubicBezTo>
                    <a:cubicBezTo>
                      <a:pt x="56" y="5436"/>
                      <a:pt x="105" y="5797"/>
                      <a:pt x="270" y="6110"/>
                    </a:cubicBezTo>
                    <a:cubicBezTo>
                      <a:pt x="595" y="6735"/>
                      <a:pt x="1337" y="7072"/>
                      <a:pt x="1980" y="7262"/>
                    </a:cubicBezTo>
                    <a:cubicBezTo>
                      <a:pt x="2342" y="7366"/>
                      <a:pt x="2722" y="7421"/>
                      <a:pt x="3102" y="7446"/>
                    </a:cubicBezTo>
                    <a:cubicBezTo>
                      <a:pt x="3258" y="7456"/>
                      <a:pt x="3423" y="7467"/>
                      <a:pt x="3588" y="7467"/>
                    </a:cubicBezTo>
                    <a:cubicBezTo>
                      <a:pt x="3811" y="7467"/>
                      <a:pt x="4034" y="7448"/>
                      <a:pt x="4241" y="7384"/>
                    </a:cubicBezTo>
                    <a:cubicBezTo>
                      <a:pt x="4523" y="7299"/>
                      <a:pt x="4793" y="7090"/>
                      <a:pt x="4860" y="6784"/>
                    </a:cubicBezTo>
                    <a:cubicBezTo>
                      <a:pt x="4897" y="6606"/>
                      <a:pt x="4701" y="6036"/>
                      <a:pt x="4683" y="5908"/>
                    </a:cubicBezTo>
                    <a:cubicBezTo>
                      <a:pt x="4621" y="5491"/>
                      <a:pt x="4560" y="5074"/>
                      <a:pt x="4493" y="4657"/>
                    </a:cubicBezTo>
                    <a:cubicBezTo>
                      <a:pt x="4382" y="3934"/>
                      <a:pt x="4297" y="3193"/>
                      <a:pt x="4088" y="2488"/>
                    </a:cubicBezTo>
                    <a:cubicBezTo>
                      <a:pt x="3904" y="1851"/>
                      <a:pt x="3580" y="1244"/>
                      <a:pt x="3065" y="815"/>
                    </a:cubicBezTo>
                    <a:cubicBezTo>
                      <a:pt x="2544" y="380"/>
                      <a:pt x="1858" y="110"/>
                      <a:pt x="1190" y="12"/>
                    </a:cubicBezTo>
                    <a:cubicBezTo>
                      <a:pt x="1134" y="5"/>
                      <a:pt x="1076" y="0"/>
                      <a:pt x="10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" name="Google Shape;674;p40"/>
              <p:cNvGrpSpPr/>
              <p:nvPr/>
            </p:nvGrpSpPr>
            <p:grpSpPr>
              <a:xfrm>
                <a:off x="8295508" y="863761"/>
                <a:ext cx="771840" cy="673768"/>
                <a:chOff x="5443100" y="2744295"/>
                <a:chExt cx="297376" cy="259591"/>
              </a:xfrm>
            </p:grpSpPr>
            <p:sp>
              <p:nvSpPr>
                <p:cNvPr id="29" name="Google Shape;675;p40"/>
                <p:cNvSpPr/>
                <p:nvPr/>
              </p:nvSpPr>
              <p:spPr>
                <a:xfrm>
                  <a:off x="5450246" y="2744295"/>
                  <a:ext cx="77840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8" h="5121" extrusionOk="0">
                      <a:moveTo>
                        <a:pt x="2012" y="1"/>
                      </a:moveTo>
                      <a:cubicBezTo>
                        <a:pt x="1912" y="1"/>
                        <a:pt x="1810" y="24"/>
                        <a:pt x="1716" y="58"/>
                      </a:cubicBezTo>
                      <a:cubicBezTo>
                        <a:pt x="1355" y="193"/>
                        <a:pt x="1048" y="506"/>
                        <a:pt x="846" y="831"/>
                      </a:cubicBezTo>
                      <a:cubicBezTo>
                        <a:pt x="607" y="1217"/>
                        <a:pt x="472" y="1658"/>
                        <a:pt x="368" y="2099"/>
                      </a:cubicBezTo>
                      <a:cubicBezTo>
                        <a:pt x="252" y="2626"/>
                        <a:pt x="166" y="3165"/>
                        <a:pt x="99" y="3705"/>
                      </a:cubicBezTo>
                      <a:cubicBezTo>
                        <a:pt x="68" y="3944"/>
                        <a:pt x="1" y="4281"/>
                        <a:pt x="50" y="4575"/>
                      </a:cubicBezTo>
                      <a:cubicBezTo>
                        <a:pt x="50" y="4630"/>
                        <a:pt x="68" y="4679"/>
                        <a:pt x="86" y="4728"/>
                      </a:cubicBezTo>
                      <a:cubicBezTo>
                        <a:pt x="135" y="4863"/>
                        <a:pt x="215" y="4979"/>
                        <a:pt x="356" y="5047"/>
                      </a:cubicBezTo>
                      <a:cubicBezTo>
                        <a:pt x="359" y="5050"/>
                        <a:pt x="362" y="5051"/>
                        <a:pt x="365" y="5051"/>
                      </a:cubicBezTo>
                      <a:cubicBezTo>
                        <a:pt x="375" y="5051"/>
                        <a:pt x="385" y="5038"/>
                        <a:pt x="380" y="5028"/>
                      </a:cubicBezTo>
                      <a:lnTo>
                        <a:pt x="380" y="5028"/>
                      </a:lnTo>
                      <a:cubicBezTo>
                        <a:pt x="466" y="5071"/>
                        <a:pt x="552" y="5102"/>
                        <a:pt x="632" y="5114"/>
                      </a:cubicBezTo>
                      <a:cubicBezTo>
                        <a:pt x="666" y="5118"/>
                        <a:pt x="701" y="5120"/>
                        <a:pt x="735" y="5120"/>
                      </a:cubicBezTo>
                      <a:cubicBezTo>
                        <a:pt x="1096" y="5120"/>
                        <a:pt x="1410" y="4890"/>
                        <a:pt x="1600" y="4593"/>
                      </a:cubicBezTo>
                      <a:cubicBezTo>
                        <a:pt x="1845" y="4201"/>
                        <a:pt x="1876" y="3735"/>
                        <a:pt x="1925" y="3288"/>
                      </a:cubicBezTo>
                      <a:cubicBezTo>
                        <a:pt x="1974" y="2798"/>
                        <a:pt x="2066" y="2307"/>
                        <a:pt x="2182" y="1823"/>
                      </a:cubicBezTo>
                      <a:cubicBezTo>
                        <a:pt x="2237" y="1584"/>
                        <a:pt x="2311" y="1352"/>
                        <a:pt x="2384" y="1119"/>
                      </a:cubicBezTo>
                      <a:cubicBezTo>
                        <a:pt x="2452" y="916"/>
                        <a:pt x="2538" y="690"/>
                        <a:pt x="2513" y="469"/>
                      </a:cubicBezTo>
                      <a:lnTo>
                        <a:pt x="2513" y="469"/>
                      </a:lnTo>
                      <a:lnTo>
                        <a:pt x="2513" y="475"/>
                      </a:lnTo>
                      <a:cubicBezTo>
                        <a:pt x="2495" y="291"/>
                        <a:pt x="2403" y="126"/>
                        <a:pt x="2237" y="46"/>
                      </a:cubicBezTo>
                      <a:cubicBezTo>
                        <a:pt x="2165" y="14"/>
                        <a:pt x="2089" y="1"/>
                        <a:pt x="201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676;p40"/>
                <p:cNvSpPr/>
                <p:nvPr/>
              </p:nvSpPr>
              <p:spPr>
                <a:xfrm>
                  <a:off x="5443100" y="2974412"/>
                  <a:ext cx="53396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961" extrusionOk="0">
                      <a:moveTo>
                        <a:pt x="1059" y="1"/>
                      </a:moveTo>
                      <a:cubicBezTo>
                        <a:pt x="1010" y="1"/>
                        <a:pt x="961" y="3"/>
                        <a:pt x="914" y="7"/>
                      </a:cubicBezTo>
                      <a:cubicBezTo>
                        <a:pt x="852" y="7"/>
                        <a:pt x="791" y="7"/>
                        <a:pt x="730" y="19"/>
                      </a:cubicBezTo>
                      <a:cubicBezTo>
                        <a:pt x="528" y="38"/>
                        <a:pt x="332" y="124"/>
                        <a:pt x="191" y="277"/>
                      </a:cubicBezTo>
                      <a:cubicBezTo>
                        <a:pt x="50" y="418"/>
                        <a:pt x="1" y="638"/>
                        <a:pt x="142" y="798"/>
                      </a:cubicBezTo>
                      <a:cubicBezTo>
                        <a:pt x="249" y="918"/>
                        <a:pt x="408" y="961"/>
                        <a:pt x="567" y="961"/>
                      </a:cubicBezTo>
                      <a:cubicBezTo>
                        <a:pt x="626" y="961"/>
                        <a:pt x="686" y="955"/>
                        <a:pt x="742" y="945"/>
                      </a:cubicBezTo>
                      <a:cubicBezTo>
                        <a:pt x="963" y="914"/>
                        <a:pt x="1171" y="853"/>
                        <a:pt x="1367" y="743"/>
                      </a:cubicBezTo>
                      <a:cubicBezTo>
                        <a:pt x="1527" y="651"/>
                        <a:pt x="1741" y="510"/>
                        <a:pt x="1716" y="295"/>
                      </a:cubicBezTo>
                      <a:cubicBezTo>
                        <a:pt x="1692" y="99"/>
                        <a:pt x="1490" y="44"/>
                        <a:pt x="1324" y="19"/>
                      </a:cubicBezTo>
                      <a:cubicBezTo>
                        <a:pt x="1237" y="8"/>
                        <a:pt x="1148" y="1"/>
                        <a:pt x="10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677;p40"/>
                <p:cNvSpPr/>
                <p:nvPr/>
              </p:nvSpPr>
              <p:spPr>
                <a:xfrm>
                  <a:off x="5655673" y="2744295"/>
                  <a:ext cx="77656" cy="157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5121" extrusionOk="0">
                      <a:moveTo>
                        <a:pt x="523" y="1"/>
                      </a:moveTo>
                      <a:cubicBezTo>
                        <a:pt x="446" y="1"/>
                        <a:pt x="370" y="14"/>
                        <a:pt x="301" y="46"/>
                      </a:cubicBezTo>
                      <a:cubicBezTo>
                        <a:pt x="129" y="126"/>
                        <a:pt x="43" y="291"/>
                        <a:pt x="25" y="475"/>
                      </a:cubicBezTo>
                      <a:lnTo>
                        <a:pt x="25" y="469"/>
                      </a:lnTo>
                      <a:lnTo>
                        <a:pt x="25" y="469"/>
                      </a:lnTo>
                      <a:cubicBezTo>
                        <a:pt x="0" y="690"/>
                        <a:pt x="86" y="916"/>
                        <a:pt x="148" y="1119"/>
                      </a:cubicBezTo>
                      <a:cubicBezTo>
                        <a:pt x="227" y="1352"/>
                        <a:pt x="295" y="1584"/>
                        <a:pt x="350" y="1823"/>
                      </a:cubicBezTo>
                      <a:cubicBezTo>
                        <a:pt x="466" y="2307"/>
                        <a:pt x="558" y="2798"/>
                        <a:pt x="613" y="3288"/>
                      </a:cubicBezTo>
                      <a:cubicBezTo>
                        <a:pt x="656" y="3735"/>
                        <a:pt x="693" y="4201"/>
                        <a:pt x="938" y="4593"/>
                      </a:cubicBezTo>
                      <a:cubicBezTo>
                        <a:pt x="1128" y="4890"/>
                        <a:pt x="1437" y="5120"/>
                        <a:pt x="1797" y="5120"/>
                      </a:cubicBezTo>
                      <a:cubicBezTo>
                        <a:pt x="1831" y="5120"/>
                        <a:pt x="1865" y="5118"/>
                        <a:pt x="1900" y="5114"/>
                      </a:cubicBezTo>
                      <a:cubicBezTo>
                        <a:pt x="1986" y="5102"/>
                        <a:pt x="2072" y="5071"/>
                        <a:pt x="2151" y="5028"/>
                      </a:cubicBezTo>
                      <a:cubicBezTo>
                        <a:pt x="2151" y="5038"/>
                        <a:pt x="2159" y="5051"/>
                        <a:pt x="2170" y="5051"/>
                      </a:cubicBezTo>
                      <a:cubicBezTo>
                        <a:pt x="2174" y="5051"/>
                        <a:pt x="2178" y="5050"/>
                        <a:pt x="2182" y="5047"/>
                      </a:cubicBezTo>
                      <a:cubicBezTo>
                        <a:pt x="2317" y="4979"/>
                        <a:pt x="2397" y="4863"/>
                        <a:pt x="2446" y="4728"/>
                      </a:cubicBezTo>
                      <a:cubicBezTo>
                        <a:pt x="2470" y="4679"/>
                        <a:pt x="2482" y="4630"/>
                        <a:pt x="2482" y="4575"/>
                      </a:cubicBezTo>
                      <a:cubicBezTo>
                        <a:pt x="2531" y="4281"/>
                        <a:pt x="2470" y="3944"/>
                        <a:pt x="2439" y="3705"/>
                      </a:cubicBezTo>
                      <a:cubicBezTo>
                        <a:pt x="2366" y="3165"/>
                        <a:pt x="2286" y="2626"/>
                        <a:pt x="2164" y="2099"/>
                      </a:cubicBezTo>
                      <a:cubicBezTo>
                        <a:pt x="2066" y="1658"/>
                        <a:pt x="1931" y="1217"/>
                        <a:pt x="1692" y="831"/>
                      </a:cubicBezTo>
                      <a:cubicBezTo>
                        <a:pt x="1483" y="506"/>
                        <a:pt x="1183" y="193"/>
                        <a:pt x="815" y="58"/>
                      </a:cubicBezTo>
                      <a:cubicBezTo>
                        <a:pt x="725" y="24"/>
                        <a:pt x="623" y="1"/>
                        <a:pt x="5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678;p40"/>
                <p:cNvSpPr/>
                <p:nvPr/>
              </p:nvSpPr>
              <p:spPr>
                <a:xfrm>
                  <a:off x="5687233" y="2974412"/>
                  <a:ext cx="53243" cy="29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" h="961" extrusionOk="0">
                      <a:moveTo>
                        <a:pt x="677" y="1"/>
                      </a:moveTo>
                      <a:cubicBezTo>
                        <a:pt x="588" y="1"/>
                        <a:pt x="499" y="8"/>
                        <a:pt x="412" y="19"/>
                      </a:cubicBezTo>
                      <a:cubicBezTo>
                        <a:pt x="246" y="44"/>
                        <a:pt x="50" y="99"/>
                        <a:pt x="25" y="295"/>
                      </a:cubicBezTo>
                      <a:cubicBezTo>
                        <a:pt x="1" y="510"/>
                        <a:pt x="209" y="651"/>
                        <a:pt x="369" y="743"/>
                      </a:cubicBezTo>
                      <a:cubicBezTo>
                        <a:pt x="565" y="853"/>
                        <a:pt x="779" y="914"/>
                        <a:pt x="1000" y="945"/>
                      </a:cubicBezTo>
                      <a:cubicBezTo>
                        <a:pt x="1055" y="955"/>
                        <a:pt x="1113" y="961"/>
                        <a:pt x="1171" y="961"/>
                      </a:cubicBezTo>
                      <a:cubicBezTo>
                        <a:pt x="1328" y="961"/>
                        <a:pt x="1487" y="918"/>
                        <a:pt x="1594" y="798"/>
                      </a:cubicBezTo>
                      <a:cubicBezTo>
                        <a:pt x="1735" y="638"/>
                        <a:pt x="1686" y="418"/>
                        <a:pt x="1551" y="277"/>
                      </a:cubicBezTo>
                      <a:cubicBezTo>
                        <a:pt x="1410" y="124"/>
                        <a:pt x="1214" y="38"/>
                        <a:pt x="1012" y="19"/>
                      </a:cubicBezTo>
                      <a:cubicBezTo>
                        <a:pt x="951" y="7"/>
                        <a:pt x="890" y="7"/>
                        <a:pt x="822" y="7"/>
                      </a:cubicBezTo>
                      <a:cubicBezTo>
                        <a:pt x="774" y="3"/>
                        <a:pt x="726" y="1"/>
                        <a:pt x="67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" name="Google Shape;679;p40"/>
              <p:cNvGrpSpPr/>
              <p:nvPr/>
            </p:nvGrpSpPr>
            <p:grpSpPr>
              <a:xfrm>
                <a:off x="8399665" y="898627"/>
                <a:ext cx="563517" cy="634046"/>
                <a:chOff x="5116451" y="2757728"/>
                <a:chExt cx="217113" cy="244287"/>
              </a:xfrm>
            </p:grpSpPr>
            <p:sp>
              <p:nvSpPr>
                <p:cNvPr id="24" name="Google Shape;680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81;p40"/>
                <p:cNvSpPr/>
                <p:nvPr/>
              </p:nvSpPr>
              <p:spPr>
                <a:xfrm>
                  <a:off x="5117555" y="2757728"/>
                  <a:ext cx="214690" cy="53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0" h="1729" extrusionOk="0">
                      <a:moveTo>
                        <a:pt x="3500" y="0"/>
                      </a:moveTo>
                      <a:cubicBezTo>
                        <a:pt x="3488" y="0"/>
                        <a:pt x="3040" y="454"/>
                        <a:pt x="2832" y="625"/>
                      </a:cubicBezTo>
                      <a:cubicBezTo>
                        <a:pt x="2593" y="822"/>
                        <a:pt x="2311" y="981"/>
                        <a:pt x="2023" y="1091"/>
                      </a:cubicBezTo>
                      <a:cubicBezTo>
                        <a:pt x="1705" y="1220"/>
                        <a:pt x="1374" y="1287"/>
                        <a:pt x="1037" y="1300"/>
                      </a:cubicBezTo>
                      <a:cubicBezTo>
                        <a:pt x="966" y="1302"/>
                        <a:pt x="897" y="1304"/>
                        <a:pt x="828" y="1304"/>
                      </a:cubicBezTo>
                      <a:cubicBezTo>
                        <a:pt x="731" y="1304"/>
                        <a:pt x="635" y="1301"/>
                        <a:pt x="534" y="1293"/>
                      </a:cubicBezTo>
                      <a:cubicBezTo>
                        <a:pt x="424" y="1284"/>
                        <a:pt x="294" y="1248"/>
                        <a:pt x="174" y="1248"/>
                      </a:cubicBezTo>
                      <a:cubicBezTo>
                        <a:pt x="133" y="1248"/>
                        <a:pt x="93" y="1252"/>
                        <a:pt x="56" y="1263"/>
                      </a:cubicBezTo>
                      <a:cubicBezTo>
                        <a:pt x="32" y="1275"/>
                        <a:pt x="19" y="1300"/>
                        <a:pt x="25" y="1324"/>
                      </a:cubicBezTo>
                      <a:cubicBezTo>
                        <a:pt x="7" y="1459"/>
                        <a:pt x="1" y="1594"/>
                        <a:pt x="7" y="1729"/>
                      </a:cubicBezTo>
                      <a:cubicBezTo>
                        <a:pt x="13" y="1649"/>
                        <a:pt x="13" y="1569"/>
                        <a:pt x="25" y="1490"/>
                      </a:cubicBezTo>
                      <a:cubicBezTo>
                        <a:pt x="19" y="1465"/>
                        <a:pt x="32" y="1434"/>
                        <a:pt x="56" y="1428"/>
                      </a:cubicBezTo>
                      <a:cubicBezTo>
                        <a:pt x="93" y="1417"/>
                        <a:pt x="133" y="1413"/>
                        <a:pt x="174" y="1413"/>
                      </a:cubicBezTo>
                      <a:cubicBezTo>
                        <a:pt x="294" y="1413"/>
                        <a:pt x="424" y="1450"/>
                        <a:pt x="534" y="1459"/>
                      </a:cubicBezTo>
                      <a:cubicBezTo>
                        <a:pt x="635" y="1466"/>
                        <a:pt x="731" y="1469"/>
                        <a:pt x="828" y="1469"/>
                      </a:cubicBezTo>
                      <a:cubicBezTo>
                        <a:pt x="897" y="1469"/>
                        <a:pt x="966" y="1468"/>
                        <a:pt x="1037" y="1465"/>
                      </a:cubicBezTo>
                      <a:cubicBezTo>
                        <a:pt x="1374" y="1453"/>
                        <a:pt x="1705" y="1385"/>
                        <a:pt x="2023" y="1257"/>
                      </a:cubicBezTo>
                      <a:cubicBezTo>
                        <a:pt x="2311" y="1146"/>
                        <a:pt x="2593" y="987"/>
                        <a:pt x="2832" y="791"/>
                      </a:cubicBezTo>
                      <a:cubicBezTo>
                        <a:pt x="3040" y="619"/>
                        <a:pt x="3488" y="166"/>
                        <a:pt x="3500" y="166"/>
                      </a:cubicBezTo>
                      <a:cubicBezTo>
                        <a:pt x="3512" y="166"/>
                        <a:pt x="3960" y="619"/>
                        <a:pt x="4168" y="791"/>
                      </a:cubicBezTo>
                      <a:cubicBezTo>
                        <a:pt x="4407" y="987"/>
                        <a:pt x="4695" y="1146"/>
                        <a:pt x="4977" y="1257"/>
                      </a:cubicBezTo>
                      <a:cubicBezTo>
                        <a:pt x="5296" y="1385"/>
                        <a:pt x="5626" y="1453"/>
                        <a:pt x="5964" y="1465"/>
                      </a:cubicBezTo>
                      <a:cubicBezTo>
                        <a:pt x="6035" y="1468"/>
                        <a:pt x="6105" y="1469"/>
                        <a:pt x="6174" y="1469"/>
                      </a:cubicBezTo>
                      <a:cubicBezTo>
                        <a:pt x="6272" y="1469"/>
                        <a:pt x="6369" y="1466"/>
                        <a:pt x="6466" y="1459"/>
                      </a:cubicBezTo>
                      <a:cubicBezTo>
                        <a:pt x="6576" y="1450"/>
                        <a:pt x="6706" y="1413"/>
                        <a:pt x="6827" y="1413"/>
                      </a:cubicBezTo>
                      <a:cubicBezTo>
                        <a:pt x="6867" y="1413"/>
                        <a:pt x="6907" y="1417"/>
                        <a:pt x="6944" y="1428"/>
                      </a:cubicBezTo>
                      <a:cubicBezTo>
                        <a:pt x="6969" y="1441"/>
                        <a:pt x="6981" y="1465"/>
                        <a:pt x="6975" y="1490"/>
                      </a:cubicBezTo>
                      <a:cubicBezTo>
                        <a:pt x="6987" y="1569"/>
                        <a:pt x="6993" y="1649"/>
                        <a:pt x="6993" y="1729"/>
                      </a:cubicBezTo>
                      <a:cubicBezTo>
                        <a:pt x="6999" y="1594"/>
                        <a:pt x="6993" y="1453"/>
                        <a:pt x="6975" y="1324"/>
                      </a:cubicBezTo>
                      <a:cubicBezTo>
                        <a:pt x="6981" y="1300"/>
                        <a:pt x="6969" y="1269"/>
                        <a:pt x="6944" y="1263"/>
                      </a:cubicBezTo>
                      <a:cubicBezTo>
                        <a:pt x="6907" y="1252"/>
                        <a:pt x="6867" y="1248"/>
                        <a:pt x="6827" y="1248"/>
                      </a:cubicBezTo>
                      <a:cubicBezTo>
                        <a:pt x="6706" y="1248"/>
                        <a:pt x="6576" y="1284"/>
                        <a:pt x="6466" y="1293"/>
                      </a:cubicBezTo>
                      <a:cubicBezTo>
                        <a:pt x="6369" y="1301"/>
                        <a:pt x="6272" y="1304"/>
                        <a:pt x="6174" y="1304"/>
                      </a:cubicBezTo>
                      <a:cubicBezTo>
                        <a:pt x="6105" y="1304"/>
                        <a:pt x="6035" y="1302"/>
                        <a:pt x="5964" y="1300"/>
                      </a:cubicBezTo>
                      <a:cubicBezTo>
                        <a:pt x="5626" y="1287"/>
                        <a:pt x="5296" y="1220"/>
                        <a:pt x="4977" y="1091"/>
                      </a:cubicBezTo>
                      <a:cubicBezTo>
                        <a:pt x="4689" y="981"/>
                        <a:pt x="4407" y="822"/>
                        <a:pt x="4168" y="625"/>
                      </a:cubicBezTo>
                      <a:cubicBezTo>
                        <a:pt x="3960" y="454"/>
                        <a:pt x="3512" y="0"/>
                        <a:pt x="35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82;p40"/>
                <p:cNvSpPr/>
                <p:nvPr/>
              </p:nvSpPr>
              <p:spPr>
                <a:xfrm>
                  <a:off x="5140496" y="2793581"/>
                  <a:ext cx="168256" cy="188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6" h="6161" extrusionOk="0">
                      <a:moveTo>
                        <a:pt x="2903" y="0"/>
                      </a:moveTo>
                      <a:cubicBezTo>
                        <a:pt x="2900" y="0"/>
                        <a:pt x="2896" y="1"/>
                        <a:pt x="2893" y="2"/>
                      </a:cubicBezTo>
                      <a:cubicBezTo>
                        <a:pt x="2813" y="45"/>
                        <a:pt x="2764" y="124"/>
                        <a:pt x="2697" y="186"/>
                      </a:cubicBezTo>
                      <a:cubicBezTo>
                        <a:pt x="2617" y="272"/>
                        <a:pt x="2525" y="333"/>
                        <a:pt x="2421" y="388"/>
                      </a:cubicBezTo>
                      <a:cubicBezTo>
                        <a:pt x="2213" y="492"/>
                        <a:pt x="1986" y="560"/>
                        <a:pt x="1759" y="609"/>
                      </a:cubicBezTo>
                      <a:cubicBezTo>
                        <a:pt x="1477" y="670"/>
                        <a:pt x="1196" y="719"/>
                        <a:pt x="908" y="737"/>
                      </a:cubicBezTo>
                      <a:cubicBezTo>
                        <a:pt x="638" y="762"/>
                        <a:pt x="356" y="756"/>
                        <a:pt x="86" y="799"/>
                      </a:cubicBezTo>
                      <a:cubicBezTo>
                        <a:pt x="83" y="797"/>
                        <a:pt x="80" y="796"/>
                        <a:pt x="76" y="796"/>
                      </a:cubicBezTo>
                      <a:cubicBezTo>
                        <a:pt x="64" y="796"/>
                        <a:pt x="48" y="804"/>
                        <a:pt x="43" y="823"/>
                      </a:cubicBezTo>
                      <a:cubicBezTo>
                        <a:pt x="1" y="1007"/>
                        <a:pt x="62" y="1240"/>
                        <a:pt x="86" y="1430"/>
                      </a:cubicBezTo>
                      <a:cubicBezTo>
                        <a:pt x="117" y="1656"/>
                        <a:pt x="154" y="1883"/>
                        <a:pt x="197" y="2110"/>
                      </a:cubicBezTo>
                      <a:cubicBezTo>
                        <a:pt x="276" y="2551"/>
                        <a:pt x="393" y="2992"/>
                        <a:pt x="552" y="3409"/>
                      </a:cubicBezTo>
                      <a:cubicBezTo>
                        <a:pt x="822" y="4151"/>
                        <a:pt x="1208" y="4849"/>
                        <a:pt x="1753" y="5419"/>
                      </a:cubicBezTo>
                      <a:cubicBezTo>
                        <a:pt x="1986" y="5658"/>
                        <a:pt x="2256" y="5903"/>
                        <a:pt x="2550" y="6069"/>
                      </a:cubicBezTo>
                      <a:cubicBezTo>
                        <a:pt x="2593" y="6112"/>
                        <a:pt x="2660" y="6142"/>
                        <a:pt x="2728" y="6154"/>
                      </a:cubicBezTo>
                      <a:lnTo>
                        <a:pt x="2734" y="6154"/>
                      </a:lnTo>
                      <a:cubicBezTo>
                        <a:pt x="2740" y="6154"/>
                        <a:pt x="2740" y="6154"/>
                        <a:pt x="2746" y="6161"/>
                      </a:cubicBezTo>
                      <a:cubicBezTo>
                        <a:pt x="2758" y="6161"/>
                        <a:pt x="2764" y="6161"/>
                        <a:pt x="2764" y="6154"/>
                      </a:cubicBezTo>
                      <a:cubicBezTo>
                        <a:pt x="2769" y="6155"/>
                        <a:pt x="2773" y="6155"/>
                        <a:pt x="2777" y="6155"/>
                      </a:cubicBezTo>
                      <a:cubicBezTo>
                        <a:pt x="2955" y="6155"/>
                        <a:pt x="3105" y="6029"/>
                        <a:pt x="3242" y="5928"/>
                      </a:cubicBezTo>
                      <a:cubicBezTo>
                        <a:pt x="3561" y="5689"/>
                        <a:pt x="3861" y="5431"/>
                        <a:pt x="4094" y="5100"/>
                      </a:cubicBezTo>
                      <a:cubicBezTo>
                        <a:pt x="4345" y="4733"/>
                        <a:pt x="4566" y="4261"/>
                        <a:pt x="4725" y="3844"/>
                      </a:cubicBezTo>
                      <a:cubicBezTo>
                        <a:pt x="4903" y="3403"/>
                        <a:pt x="5019" y="2980"/>
                        <a:pt x="5173" y="2533"/>
                      </a:cubicBezTo>
                      <a:cubicBezTo>
                        <a:pt x="5258" y="2269"/>
                        <a:pt x="5295" y="2012"/>
                        <a:pt x="5363" y="1742"/>
                      </a:cubicBezTo>
                      <a:cubicBezTo>
                        <a:pt x="5430" y="1491"/>
                        <a:pt x="5485" y="1234"/>
                        <a:pt x="5467" y="970"/>
                      </a:cubicBezTo>
                      <a:cubicBezTo>
                        <a:pt x="5485" y="939"/>
                        <a:pt x="5461" y="890"/>
                        <a:pt x="5424" y="890"/>
                      </a:cubicBezTo>
                      <a:lnTo>
                        <a:pt x="5424" y="884"/>
                      </a:lnTo>
                      <a:cubicBezTo>
                        <a:pt x="5388" y="881"/>
                        <a:pt x="5351" y="880"/>
                        <a:pt x="5314" y="880"/>
                      </a:cubicBezTo>
                      <a:cubicBezTo>
                        <a:pt x="5175" y="880"/>
                        <a:pt x="5034" y="897"/>
                        <a:pt x="4894" y="897"/>
                      </a:cubicBezTo>
                      <a:cubicBezTo>
                        <a:pt x="4848" y="897"/>
                        <a:pt x="4802" y="896"/>
                        <a:pt x="4756" y="890"/>
                      </a:cubicBezTo>
                      <a:cubicBezTo>
                        <a:pt x="4529" y="866"/>
                        <a:pt x="4309" y="829"/>
                        <a:pt x="4094" y="756"/>
                      </a:cubicBezTo>
                      <a:cubicBezTo>
                        <a:pt x="3880" y="682"/>
                        <a:pt x="3690" y="578"/>
                        <a:pt x="3494" y="468"/>
                      </a:cubicBezTo>
                      <a:cubicBezTo>
                        <a:pt x="3291" y="351"/>
                        <a:pt x="3132" y="186"/>
                        <a:pt x="2948" y="39"/>
                      </a:cubicBezTo>
                      <a:cubicBezTo>
                        <a:pt x="2942" y="39"/>
                        <a:pt x="2942" y="33"/>
                        <a:pt x="2936" y="33"/>
                      </a:cubicBezTo>
                      <a:lnTo>
                        <a:pt x="2936" y="26"/>
                      </a:lnTo>
                      <a:cubicBezTo>
                        <a:pt x="2936" y="11"/>
                        <a:pt x="2919" y="0"/>
                        <a:pt x="29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83;p40"/>
                <p:cNvSpPr/>
                <p:nvPr/>
              </p:nvSpPr>
              <p:spPr>
                <a:xfrm>
                  <a:off x="5184109" y="2838819"/>
                  <a:ext cx="84803" cy="84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5" h="2751" extrusionOk="0">
                      <a:moveTo>
                        <a:pt x="1641" y="0"/>
                      </a:moveTo>
                      <a:cubicBezTo>
                        <a:pt x="1402" y="0"/>
                        <a:pt x="1167" y="20"/>
                        <a:pt x="932" y="59"/>
                      </a:cubicBezTo>
                      <a:cubicBezTo>
                        <a:pt x="907" y="59"/>
                        <a:pt x="889" y="90"/>
                        <a:pt x="889" y="114"/>
                      </a:cubicBezTo>
                      <a:cubicBezTo>
                        <a:pt x="883" y="365"/>
                        <a:pt x="883" y="617"/>
                        <a:pt x="877" y="868"/>
                      </a:cubicBezTo>
                      <a:cubicBezTo>
                        <a:pt x="607" y="868"/>
                        <a:pt x="337" y="874"/>
                        <a:pt x="68" y="886"/>
                      </a:cubicBezTo>
                      <a:cubicBezTo>
                        <a:pt x="37" y="886"/>
                        <a:pt x="13" y="911"/>
                        <a:pt x="13" y="941"/>
                      </a:cubicBezTo>
                      <a:cubicBezTo>
                        <a:pt x="0" y="1242"/>
                        <a:pt x="19" y="1536"/>
                        <a:pt x="62" y="1830"/>
                      </a:cubicBezTo>
                      <a:cubicBezTo>
                        <a:pt x="68" y="1854"/>
                        <a:pt x="98" y="1873"/>
                        <a:pt x="117" y="1873"/>
                      </a:cubicBezTo>
                      <a:cubicBezTo>
                        <a:pt x="374" y="1873"/>
                        <a:pt x="625" y="1879"/>
                        <a:pt x="877" y="1885"/>
                      </a:cubicBezTo>
                      <a:cubicBezTo>
                        <a:pt x="883" y="2118"/>
                        <a:pt x="889" y="2357"/>
                        <a:pt x="901" y="2590"/>
                      </a:cubicBezTo>
                      <a:cubicBezTo>
                        <a:pt x="901" y="2614"/>
                        <a:pt x="901" y="2645"/>
                        <a:pt x="895" y="2669"/>
                      </a:cubicBezTo>
                      <a:cubicBezTo>
                        <a:pt x="895" y="2700"/>
                        <a:pt x="926" y="2725"/>
                        <a:pt x="950" y="2725"/>
                      </a:cubicBezTo>
                      <a:cubicBezTo>
                        <a:pt x="1057" y="2722"/>
                        <a:pt x="1162" y="2720"/>
                        <a:pt x="1268" y="2720"/>
                      </a:cubicBezTo>
                      <a:cubicBezTo>
                        <a:pt x="1441" y="2720"/>
                        <a:pt x="1614" y="2726"/>
                        <a:pt x="1790" y="2749"/>
                      </a:cubicBezTo>
                      <a:cubicBezTo>
                        <a:pt x="1795" y="2750"/>
                        <a:pt x="1800" y="2750"/>
                        <a:pt x="1805" y="2750"/>
                      </a:cubicBezTo>
                      <a:cubicBezTo>
                        <a:pt x="1841" y="2750"/>
                        <a:pt x="1869" y="2731"/>
                        <a:pt x="1869" y="2694"/>
                      </a:cubicBezTo>
                      <a:cubicBezTo>
                        <a:pt x="1875" y="2424"/>
                        <a:pt x="1882" y="2155"/>
                        <a:pt x="1888" y="1885"/>
                      </a:cubicBezTo>
                      <a:cubicBezTo>
                        <a:pt x="2127" y="1879"/>
                        <a:pt x="2360" y="1873"/>
                        <a:pt x="2592" y="1854"/>
                      </a:cubicBezTo>
                      <a:cubicBezTo>
                        <a:pt x="2623" y="1861"/>
                        <a:pt x="2648" y="1861"/>
                        <a:pt x="2678" y="1861"/>
                      </a:cubicBezTo>
                      <a:cubicBezTo>
                        <a:pt x="2680" y="1861"/>
                        <a:pt x="2683" y="1861"/>
                        <a:pt x="2685" y="1861"/>
                      </a:cubicBezTo>
                      <a:cubicBezTo>
                        <a:pt x="2708" y="1861"/>
                        <a:pt x="2733" y="1833"/>
                        <a:pt x="2733" y="1805"/>
                      </a:cubicBezTo>
                      <a:cubicBezTo>
                        <a:pt x="2727" y="1523"/>
                        <a:pt x="2715" y="1248"/>
                        <a:pt x="2758" y="966"/>
                      </a:cubicBezTo>
                      <a:cubicBezTo>
                        <a:pt x="2764" y="929"/>
                        <a:pt x="2746" y="892"/>
                        <a:pt x="2703" y="892"/>
                      </a:cubicBezTo>
                      <a:cubicBezTo>
                        <a:pt x="2433" y="880"/>
                        <a:pt x="2163" y="874"/>
                        <a:pt x="1894" y="868"/>
                      </a:cubicBezTo>
                      <a:cubicBezTo>
                        <a:pt x="1888" y="598"/>
                        <a:pt x="1882" y="329"/>
                        <a:pt x="1875" y="59"/>
                      </a:cubicBezTo>
                      <a:cubicBezTo>
                        <a:pt x="1875" y="28"/>
                        <a:pt x="1851" y="4"/>
                        <a:pt x="1820" y="4"/>
                      </a:cubicBezTo>
                      <a:cubicBezTo>
                        <a:pt x="1760" y="1"/>
                        <a:pt x="1700" y="0"/>
                        <a:pt x="16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684;p40"/>
                <p:cNvSpPr/>
                <p:nvPr/>
              </p:nvSpPr>
              <p:spPr>
                <a:xfrm>
                  <a:off x="5116451" y="2757728"/>
                  <a:ext cx="217113" cy="244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" h="7965" extrusionOk="0">
                      <a:moveTo>
                        <a:pt x="3536" y="0"/>
                      </a:moveTo>
                      <a:cubicBezTo>
                        <a:pt x="3524" y="0"/>
                        <a:pt x="3076" y="454"/>
                        <a:pt x="2868" y="625"/>
                      </a:cubicBezTo>
                      <a:cubicBezTo>
                        <a:pt x="2629" y="822"/>
                        <a:pt x="2347" y="975"/>
                        <a:pt x="2059" y="1091"/>
                      </a:cubicBezTo>
                      <a:cubicBezTo>
                        <a:pt x="1747" y="1214"/>
                        <a:pt x="1410" y="1281"/>
                        <a:pt x="1073" y="1300"/>
                      </a:cubicBezTo>
                      <a:cubicBezTo>
                        <a:pt x="1004" y="1302"/>
                        <a:pt x="936" y="1304"/>
                        <a:pt x="867" y="1304"/>
                      </a:cubicBezTo>
                      <a:cubicBezTo>
                        <a:pt x="770" y="1304"/>
                        <a:pt x="673" y="1301"/>
                        <a:pt x="576" y="1293"/>
                      </a:cubicBezTo>
                      <a:cubicBezTo>
                        <a:pt x="462" y="1284"/>
                        <a:pt x="330" y="1248"/>
                        <a:pt x="212" y="1248"/>
                      </a:cubicBezTo>
                      <a:cubicBezTo>
                        <a:pt x="172" y="1248"/>
                        <a:pt x="134" y="1252"/>
                        <a:pt x="98" y="1263"/>
                      </a:cubicBezTo>
                      <a:cubicBezTo>
                        <a:pt x="68" y="1269"/>
                        <a:pt x="55" y="1300"/>
                        <a:pt x="61" y="1324"/>
                      </a:cubicBezTo>
                      <a:cubicBezTo>
                        <a:pt x="0" y="1808"/>
                        <a:pt x="104" y="2347"/>
                        <a:pt x="196" y="2825"/>
                      </a:cubicBezTo>
                      <a:cubicBezTo>
                        <a:pt x="300" y="3352"/>
                        <a:pt x="429" y="3879"/>
                        <a:pt x="613" y="4382"/>
                      </a:cubicBezTo>
                      <a:cubicBezTo>
                        <a:pt x="956" y="5338"/>
                        <a:pt x="1416" y="6325"/>
                        <a:pt x="2120" y="7078"/>
                      </a:cubicBezTo>
                      <a:cubicBezTo>
                        <a:pt x="2500" y="7477"/>
                        <a:pt x="2948" y="7801"/>
                        <a:pt x="3475" y="7961"/>
                      </a:cubicBezTo>
                      <a:cubicBezTo>
                        <a:pt x="3485" y="7963"/>
                        <a:pt x="3495" y="7965"/>
                        <a:pt x="3504" y="7965"/>
                      </a:cubicBezTo>
                      <a:cubicBezTo>
                        <a:pt x="3518" y="7965"/>
                        <a:pt x="3529" y="7962"/>
                        <a:pt x="3536" y="7955"/>
                      </a:cubicBezTo>
                      <a:lnTo>
                        <a:pt x="3542" y="7955"/>
                      </a:lnTo>
                      <a:cubicBezTo>
                        <a:pt x="3549" y="7962"/>
                        <a:pt x="3561" y="7965"/>
                        <a:pt x="3574" y="7965"/>
                      </a:cubicBezTo>
                      <a:cubicBezTo>
                        <a:pt x="3583" y="7965"/>
                        <a:pt x="3593" y="7963"/>
                        <a:pt x="3603" y="7961"/>
                      </a:cubicBezTo>
                      <a:cubicBezTo>
                        <a:pt x="4130" y="7801"/>
                        <a:pt x="4578" y="7477"/>
                        <a:pt x="4958" y="7078"/>
                      </a:cubicBezTo>
                      <a:cubicBezTo>
                        <a:pt x="5662" y="6325"/>
                        <a:pt x="6122" y="5338"/>
                        <a:pt x="6465" y="4382"/>
                      </a:cubicBezTo>
                      <a:cubicBezTo>
                        <a:pt x="6649" y="3879"/>
                        <a:pt x="6778" y="3346"/>
                        <a:pt x="6876" y="2825"/>
                      </a:cubicBezTo>
                      <a:cubicBezTo>
                        <a:pt x="6974" y="2347"/>
                        <a:pt x="7078" y="1808"/>
                        <a:pt x="7017" y="1324"/>
                      </a:cubicBezTo>
                      <a:cubicBezTo>
                        <a:pt x="7023" y="1300"/>
                        <a:pt x="7011" y="1269"/>
                        <a:pt x="6980" y="1263"/>
                      </a:cubicBezTo>
                      <a:cubicBezTo>
                        <a:pt x="6942" y="1250"/>
                        <a:pt x="6901" y="1245"/>
                        <a:pt x="6859" y="1245"/>
                      </a:cubicBezTo>
                      <a:cubicBezTo>
                        <a:pt x="6740" y="1245"/>
                        <a:pt x="6611" y="1284"/>
                        <a:pt x="6502" y="1293"/>
                      </a:cubicBezTo>
                      <a:cubicBezTo>
                        <a:pt x="6405" y="1301"/>
                        <a:pt x="6308" y="1304"/>
                        <a:pt x="6211" y="1304"/>
                      </a:cubicBezTo>
                      <a:cubicBezTo>
                        <a:pt x="6143" y="1304"/>
                        <a:pt x="6074" y="1302"/>
                        <a:pt x="6006" y="1300"/>
                      </a:cubicBezTo>
                      <a:cubicBezTo>
                        <a:pt x="5669" y="1281"/>
                        <a:pt x="5332" y="1214"/>
                        <a:pt x="5019" y="1091"/>
                      </a:cubicBezTo>
                      <a:cubicBezTo>
                        <a:pt x="4731" y="975"/>
                        <a:pt x="4443" y="822"/>
                        <a:pt x="4204" y="625"/>
                      </a:cubicBezTo>
                      <a:cubicBezTo>
                        <a:pt x="4002" y="454"/>
                        <a:pt x="3554" y="0"/>
                        <a:pt x="3536" y="0"/>
                      </a:cubicBezTo>
                      <a:close/>
                    </a:path>
                  </a:pathLst>
                </a:custGeom>
                <a:solidFill>
                  <a:srgbClr val="F4CD69">
                    <a:alpha val="402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5" name="Google Shape;862;p44"/>
          <p:cNvGrpSpPr/>
          <p:nvPr/>
        </p:nvGrpSpPr>
        <p:grpSpPr>
          <a:xfrm>
            <a:off x="7638875" y="3609109"/>
            <a:ext cx="1207252" cy="1126710"/>
            <a:chOff x="5571712" y="1129655"/>
            <a:chExt cx="2875642" cy="2840121"/>
          </a:xfrm>
        </p:grpSpPr>
        <p:sp>
          <p:nvSpPr>
            <p:cNvPr id="36" name="Google Shape;863;p44"/>
            <p:cNvSpPr/>
            <p:nvPr/>
          </p:nvSpPr>
          <p:spPr>
            <a:xfrm>
              <a:off x="7154249" y="1670227"/>
              <a:ext cx="1293105" cy="2299548"/>
            </a:xfrm>
            <a:custGeom>
              <a:avLst/>
              <a:gdLst/>
              <a:ahLst/>
              <a:cxnLst/>
              <a:rect l="l" t="t" r="r" b="b"/>
              <a:pathLst>
                <a:path w="11051" h="19653" extrusionOk="0">
                  <a:moveTo>
                    <a:pt x="2343" y="1"/>
                  </a:moveTo>
                  <a:cubicBezTo>
                    <a:pt x="118" y="1"/>
                    <a:pt x="166" y="3745"/>
                    <a:pt x="197" y="4444"/>
                  </a:cubicBezTo>
                  <a:cubicBezTo>
                    <a:pt x="197" y="4512"/>
                    <a:pt x="203" y="4555"/>
                    <a:pt x="203" y="4555"/>
                  </a:cubicBezTo>
                  <a:cubicBezTo>
                    <a:pt x="203" y="4555"/>
                    <a:pt x="1" y="6393"/>
                    <a:pt x="44" y="7692"/>
                  </a:cubicBezTo>
                  <a:cubicBezTo>
                    <a:pt x="87" y="8997"/>
                    <a:pt x="828" y="9555"/>
                    <a:pt x="810" y="11105"/>
                  </a:cubicBezTo>
                  <a:cubicBezTo>
                    <a:pt x="785" y="12650"/>
                    <a:pt x="424" y="13502"/>
                    <a:pt x="1055" y="15634"/>
                  </a:cubicBezTo>
                  <a:cubicBezTo>
                    <a:pt x="1680" y="17767"/>
                    <a:pt x="4664" y="18281"/>
                    <a:pt x="6123" y="18502"/>
                  </a:cubicBezTo>
                  <a:cubicBezTo>
                    <a:pt x="7581" y="18729"/>
                    <a:pt x="8053" y="19513"/>
                    <a:pt x="9352" y="19648"/>
                  </a:cubicBezTo>
                  <a:cubicBezTo>
                    <a:pt x="9380" y="19651"/>
                    <a:pt x="9408" y="19652"/>
                    <a:pt x="9436" y="19652"/>
                  </a:cubicBezTo>
                  <a:cubicBezTo>
                    <a:pt x="10669" y="19652"/>
                    <a:pt x="11050" y="16714"/>
                    <a:pt x="10811" y="12919"/>
                  </a:cubicBezTo>
                  <a:cubicBezTo>
                    <a:pt x="10565" y="9040"/>
                    <a:pt x="10633" y="9285"/>
                    <a:pt x="9530" y="6663"/>
                  </a:cubicBezTo>
                  <a:cubicBezTo>
                    <a:pt x="8433" y="4040"/>
                    <a:pt x="4909" y="69"/>
                    <a:pt x="2397" y="2"/>
                  </a:cubicBezTo>
                  <a:cubicBezTo>
                    <a:pt x="2379" y="1"/>
                    <a:pt x="2361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64;p44"/>
            <p:cNvSpPr/>
            <p:nvPr/>
          </p:nvSpPr>
          <p:spPr>
            <a:xfrm>
              <a:off x="5733886" y="1129655"/>
              <a:ext cx="2551341" cy="2618043"/>
            </a:xfrm>
            <a:custGeom>
              <a:avLst/>
              <a:gdLst/>
              <a:ahLst/>
              <a:cxnLst/>
              <a:rect l="l" t="t" r="r" b="b"/>
              <a:pathLst>
                <a:path w="21804" h="22375" extrusionOk="0">
                  <a:moveTo>
                    <a:pt x="10902" y="1"/>
                  </a:moveTo>
                  <a:lnTo>
                    <a:pt x="9872" y="44"/>
                  </a:lnTo>
                  <a:cubicBezTo>
                    <a:pt x="9903" y="2998"/>
                    <a:pt x="9977" y="5522"/>
                    <a:pt x="9744" y="8703"/>
                  </a:cubicBezTo>
                  <a:cubicBezTo>
                    <a:pt x="9695" y="9334"/>
                    <a:pt x="9143" y="9806"/>
                    <a:pt x="8714" y="10265"/>
                  </a:cubicBezTo>
                  <a:cubicBezTo>
                    <a:pt x="8432" y="10566"/>
                    <a:pt x="8157" y="10866"/>
                    <a:pt x="7832" y="11117"/>
                  </a:cubicBezTo>
                  <a:cubicBezTo>
                    <a:pt x="7660" y="11252"/>
                    <a:pt x="7470" y="11381"/>
                    <a:pt x="7280" y="11503"/>
                  </a:cubicBezTo>
                  <a:cubicBezTo>
                    <a:pt x="7250" y="11506"/>
                    <a:pt x="7220" y="11508"/>
                    <a:pt x="7189" y="11508"/>
                  </a:cubicBezTo>
                  <a:cubicBezTo>
                    <a:pt x="7041" y="11508"/>
                    <a:pt x="6893" y="11471"/>
                    <a:pt x="6765" y="11405"/>
                  </a:cubicBezTo>
                  <a:cubicBezTo>
                    <a:pt x="6698" y="11368"/>
                    <a:pt x="6637" y="11332"/>
                    <a:pt x="6594" y="11270"/>
                  </a:cubicBezTo>
                  <a:cubicBezTo>
                    <a:pt x="6557" y="11221"/>
                    <a:pt x="6533" y="11160"/>
                    <a:pt x="6514" y="11099"/>
                  </a:cubicBezTo>
                  <a:cubicBezTo>
                    <a:pt x="6404" y="10707"/>
                    <a:pt x="6471" y="10259"/>
                    <a:pt x="6698" y="9922"/>
                  </a:cubicBezTo>
                  <a:cubicBezTo>
                    <a:pt x="6802" y="9775"/>
                    <a:pt x="6925" y="9646"/>
                    <a:pt x="6992" y="9481"/>
                  </a:cubicBezTo>
                  <a:cubicBezTo>
                    <a:pt x="7072" y="9285"/>
                    <a:pt x="7053" y="9058"/>
                    <a:pt x="6974" y="8856"/>
                  </a:cubicBezTo>
                  <a:cubicBezTo>
                    <a:pt x="6900" y="8660"/>
                    <a:pt x="6778" y="8482"/>
                    <a:pt x="6649" y="8311"/>
                  </a:cubicBezTo>
                  <a:lnTo>
                    <a:pt x="6649" y="8311"/>
                  </a:lnTo>
                  <a:cubicBezTo>
                    <a:pt x="6741" y="8531"/>
                    <a:pt x="6833" y="8752"/>
                    <a:pt x="6857" y="8985"/>
                  </a:cubicBezTo>
                  <a:cubicBezTo>
                    <a:pt x="6876" y="9224"/>
                    <a:pt x="6833" y="9475"/>
                    <a:pt x="6680" y="9653"/>
                  </a:cubicBezTo>
                  <a:cubicBezTo>
                    <a:pt x="6582" y="9769"/>
                    <a:pt x="6453" y="9849"/>
                    <a:pt x="6355" y="9965"/>
                  </a:cubicBezTo>
                  <a:cubicBezTo>
                    <a:pt x="6379" y="9879"/>
                    <a:pt x="6361" y="9794"/>
                    <a:pt x="6312" y="9720"/>
                  </a:cubicBezTo>
                  <a:cubicBezTo>
                    <a:pt x="6263" y="9640"/>
                    <a:pt x="6196" y="9585"/>
                    <a:pt x="6128" y="9530"/>
                  </a:cubicBezTo>
                  <a:cubicBezTo>
                    <a:pt x="6073" y="9487"/>
                    <a:pt x="6018" y="9450"/>
                    <a:pt x="5975" y="9401"/>
                  </a:cubicBezTo>
                  <a:cubicBezTo>
                    <a:pt x="5871" y="9285"/>
                    <a:pt x="5828" y="9126"/>
                    <a:pt x="5852" y="8972"/>
                  </a:cubicBezTo>
                  <a:lnTo>
                    <a:pt x="5852" y="8972"/>
                  </a:lnTo>
                  <a:cubicBezTo>
                    <a:pt x="5779" y="9138"/>
                    <a:pt x="5711" y="9334"/>
                    <a:pt x="5803" y="9487"/>
                  </a:cubicBezTo>
                  <a:cubicBezTo>
                    <a:pt x="5859" y="9585"/>
                    <a:pt x="5969" y="9646"/>
                    <a:pt x="6048" y="9732"/>
                  </a:cubicBezTo>
                  <a:cubicBezTo>
                    <a:pt x="6159" y="9849"/>
                    <a:pt x="6208" y="10008"/>
                    <a:pt x="6214" y="10167"/>
                  </a:cubicBezTo>
                  <a:cubicBezTo>
                    <a:pt x="6220" y="10327"/>
                    <a:pt x="6196" y="10486"/>
                    <a:pt x="6177" y="10645"/>
                  </a:cubicBezTo>
                  <a:cubicBezTo>
                    <a:pt x="6147" y="10866"/>
                    <a:pt x="6128" y="11093"/>
                    <a:pt x="6183" y="11307"/>
                  </a:cubicBezTo>
                  <a:cubicBezTo>
                    <a:pt x="6232" y="11528"/>
                    <a:pt x="6361" y="11736"/>
                    <a:pt x="6557" y="11834"/>
                  </a:cubicBezTo>
                  <a:cubicBezTo>
                    <a:pt x="6612" y="11865"/>
                    <a:pt x="6680" y="11889"/>
                    <a:pt x="6747" y="11902"/>
                  </a:cubicBezTo>
                  <a:cubicBezTo>
                    <a:pt x="6723" y="11920"/>
                    <a:pt x="6698" y="11938"/>
                    <a:pt x="6674" y="11963"/>
                  </a:cubicBezTo>
                  <a:cubicBezTo>
                    <a:pt x="6649" y="11964"/>
                    <a:pt x="6625" y="11965"/>
                    <a:pt x="6600" y="11965"/>
                  </a:cubicBezTo>
                  <a:cubicBezTo>
                    <a:pt x="6335" y="11965"/>
                    <a:pt x="6065" y="11875"/>
                    <a:pt x="5846" y="11724"/>
                  </a:cubicBezTo>
                  <a:cubicBezTo>
                    <a:pt x="5724" y="11644"/>
                    <a:pt x="5620" y="11534"/>
                    <a:pt x="5485" y="11479"/>
                  </a:cubicBezTo>
                  <a:cubicBezTo>
                    <a:pt x="5479" y="11473"/>
                    <a:pt x="5466" y="11467"/>
                    <a:pt x="5454" y="11460"/>
                  </a:cubicBezTo>
                  <a:cubicBezTo>
                    <a:pt x="5417" y="11436"/>
                    <a:pt x="5374" y="11424"/>
                    <a:pt x="5332" y="11411"/>
                  </a:cubicBezTo>
                  <a:cubicBezTo>
                    <a:pt x="5325" y="11405"/>
                    <a:pt x="5319" y="11405"/>
                    <a:pt x="5313" y="11405"/>
                  </a:cubicBezTo>
                  <a:cubicBezTo>
                    <a:pt x="5252" y="11381"/>
                    <a:pt x="5191" y="11356"/>
                    <a:pt x="5129" y="11326"/>
                  </a:cubicBezTo>
                  <a:cubicBezTo>
                    <a:pt x="4872" y="11185"/>
                    <a:pt x="4627" y="11025"/>
                    <a:pt x="4418" y="10823"/>
                  </a:cubicBezTo>
                  <a:cubicBezTo>
                    <a:pt x="4124" y="10535"/>
                    <a:pt x="3904" y="10161"/>
                    <a:pt x="3867" y="9757"/>
                  </a:cubicBezTo>
                  <a:lnTo>
                    <a:pt x="3867" y="9757"/>
                  </a:lnTo>
                  <a:cubicBezTo>
                    <a:pt x="3800" y="10400"/>
                    <a:pt x="4130" y="11087"/>
                    <a:pt x="4670" y="11448"/>
                  </a:cubicBezTo>
                  <a:cubicBezTo>
                    <a:pt x="4694" y="11460"/>
                    <a:pt x="4719" y="11479"/>
                    <a:pt x="4743" y="11491"/>
                  </a:cubicBezTo>
                  <a:cubicBezTo>
                    <a:pt x="4694" y="11516"/>
                    <a:pt x="4639" y="11546"/>
                    <a:pt x="4596" y="11577"/>
                  </a:cubicBezTo>
                  <a:cubicBezTo>
                    <a:pt x="4412" y="11687"/>
                    <a:pt x="4247" y="11828"/>
                    <a:pt x="4063" y="11944"/>
                  </a:cubicBezTo>
                  <a:cubicBezTo>
                    <a:pt x="3910" y="11926"/>
                    <a:pt x="3763" y="11865"/>
                    <a:pt x="3628" y="11779"/>
                  </a:cubicBezTo>
                  <a:cubicBezTo>
                    <a:pt x="3407" y="11644"/>
                    <a:pt x="3223" y="11467"/>
                    <a:pt x="3015" y="11307"/>
                  </a:cubicBezTo>
                  <a:cubicBezTo>
                    <a:pt x="2813" y="11154"/>
                    <a:pt x="2580" y="11031"/>
                    <a:pt x="2335" y="10964"/>
                  </a:cubicBezTo>
                  <a:cubicBezTo>
                    <a:pt x="2231" y="10938"/>
                    <a:pt x="2124" y="10924"/>
                    <a:pt x="2016" y="10924"/>
                  </a:cubicBezTo>
                  <a:cubicBezTo>
                    <a:pt x="1869" y="10924"/>
                    <a:pt x="1722" y="10950"/>
                    <a:pt x="1587" y="11007"/>
                  </a:cubicBezTo>
                  <a:cubicBezTo>
                    <a:pt x="1682" y="10998"/>
                    <a:pt x="1778" y="10991"/>
                    <a:pt x="1873" y="10991"/>
                  </a:cubicBezTo>
                  <a:cubicBezTo>
                    <a:pt x="2043" y="10991"/>
                    <a:pt x="2210" y="11014"/>
                    <a:pt x="2359" y="11093"/>
                  </a:cubicBezTo>
                  <a:cubicBezTo>
                    <a:pt x="2605" y="11215"/>
                    <a:pt x="2770" y="11350"/>
                    <a:pt x="2978" y="11534"/>
                  </a:cubicBezTo>
                  <a:cubicBezTo>
                    <a:pt x="3174" y="11705"/>
                    <a:pt x="3505" y="12000"/>
                    <a:pt x="3763" y="12092"/>
                  </a:cubicBezTo>
                  <a:cubicBezTo>
                    <a:pt x="3420" y="12226"/>
                    <a:pt x="3027" y="12251"/>
                    <a:pt x="2672" y="12361"/>
                  </a:cubicBezTo>
                  <a:cubicBezTo>
                    <a:pt x="2513" y="12410"/>
                    <a:pt x="2359" y="12478"/>
                    <a:pt x="2206" y="12545"/>
                  </a:cubicBezTo>
                  <a:cubicBezTo>
                    <a:pt x="1937" y="12668"/>
                    <a:pt x="1661" y="12821"/>
                    <a:pt x="1501" y="13072"/>
                  </a:cubicBezTo>
                  <a:cubicBezTo>
                    <a:pt x="1391" y="13244"/>
                    <a:pt x="1348" y="13446"/>
                    <a:pt x="1305" y="13648"/>
                  </a:cubicBezTo>
                  <a:cubicBezTo>
                    <a:pt x="1520" y="13115"/>
                    <a:pt x="1979" y="12710"/>
                    <a:pt x="2537" y="12563"/>
                  </a:cubicBezTo>
                  <a:cubicBezTo>
                    <a:pt x="2752" y="12508"/>
                    <a:pt x="2972" y="12490"/>
                    <a:pt x="3187" y="12447"/>
                  </a:cubicBezTo>
                  <a:cubicBezTo>
                    <a:pt x="3401" y="12410"/>
                    <a:pt x="3610" y="12355"/>
                    <a:pt x="3818" y="12294"/>
                  </a:cubicBezTo>
                  <a:cubicBezTo>
                    <a:pt x="4032" y="12233"/>
                    <a:pt x="4247" y="12171"/>
                    <a:pt x="4443" y="12055"/>
                  </a:cubicBezTo>
                  <a:cubicBezTo>
                    <a:pt x="4541" y="12000"/>
                    <a:pt x="4633" y="11932"/>
                    <a:pt x="4737" y="11889"/>
                  </a:cubicBezTo>
                  <a:cubicBezTo>
                    <a:pt x="4829" y="11846"/>
                    <a:pt x="4933" y="11834"/>
                    <a:pt x="5037" y="11828"/>
                  </a:cubicBezTo>
                  <a:cubicBezTo>
                    <a:pt x="5056" y="11827"/>
                    <a:pt x="5074" y="11827"/>
                    <a:pt x="5093" y="11827"/>
                  </a:cubicBezTo>
                  <a:cubicBezTo>
                    <a:pt x="5271" y="11827"/>
                    <a:pt x="5452" y="11856"/>
                    <a:pt x="5613" y="11944"/>
                  </a:cubicBezTo>
                  <a:cubicBezTo>
                    <a:pt x="5803" y="12049"/>
                    <a:pt x="5944" y="12233"/>
                    <a:pt x="6116" y="12373"/>
                  </a:cubicBezTo>
                  <a:cubicBezTo>
                    <a:pt x="6159" y="12404"/>
                    <a:pt x="6208" y="12435"/>
                    <a:pt x="6257" y="12459"/>
                  </a:cubicBezTo>
                  <a:cubicBezTo>
                    <a:pt x="6067" y="12778"/>
                    <a:pt x="5963" y="13146"/>
                    <a:pt x="5748" y="13452"/>
                  </a:cubicBezTo>
                  <a:cubicBezTo>
                    <a:pt x="5509" y="13783"/>
                    <a:pt x="5154" y="14010"/>
                    <a:pt x="4798" y="14224"/>
                  </a:cubicBezTo>
                  <a:cubicBezTo>
                    <a:pt x="4645" y="14322"/>
                    <a:pt x="4492" y="14414"/>
                    <a:pt x="4339" y="14512"/>
                  </a:cubicBezTo>
                  <a:cubicBezTo>
                    <a:pt x="3971" y="14684"/>
                    <a:pt x="3591" y="14825"/>
                    <a:pt x="3193" y="14849"/>
                  </a:cubicBezTo>
                  <a:cubicBezTo>
                    <a:pt x="3148" y="14851"/>
                    <a:pt x="3104" y="14852"/>
                    <a:pt x="3060" y="14852"/>
                  </a:cubicBezTo>
                  <a:cubicBezTo>
                    <a:pt x="2934" y="14852"/>
                    <a:pt x="2808" y="14846"/>
                    <a:pt x="2683" y="14846"/>
                  </a:cubicBezTo>
                  <a:cubicBezTo>
                    <a:pt x="2572" y="14846"/>
                    <a:pt x="2462" y="14851"/>
                    <a:pt x="2353" y="14868"/>
                  </a:cubicBezTo>
                  <a:cubicBezTo>
                    <a:pt x="2237" y="14886"/>
                    <a:pt x="2120" y="14917"/>
                    <a:pt x="2010" y="14953"/>
                  </a:cubicBezTo>
                  <a:cubicBezTo>
                    <a:pt x="1888" y="14935"/>
                    <a:pt x="1771" y="14898"/>
                    <a:pt x="1673" y="14825"/>
                  </a:cubicBezTo>
                  <a:cubicBezTo>
                    <a:pt x="1593" y="14770"/>
                    <a:pt x="1532" y="14696"/>
                    <a:pt x="1452" y="14635"/>
                  </a:cubicBezTo>
                  <a:cubicBezTo>
                    <a:pt x="1275" y="14494"/>
                    <a:pt x="1048" y="14432"/>
                    <a:pt x="815" y="14420"/>
                  </a:cubicBezTo>
                  <a:cubicBezTo>
                    <a:pt x="798" y="14420"/>
                    <a:pt x="782" y="14420"/>
                    <a:pt x="765" y="14420"/>
                  </a:cubicBezTo>
                  <a:cubicBezTo>
                    <a:pt x="555" y="14420"/>
                    <a:pt x="345" y="14454"/>
                    <a:pt x="141" y="14488"/>
                  </a:cubicBezTo>
                  <a:cubicBezTo>
                    <a:pt x="280" y="14475"/>
                    <a:pt x="421" y="14462"/>
                    <a:pt x="562" y="14462"/>
                  </a:cubicBezTo>
                  <a:cubicBezTo>
                    <a:pt x="620" y="14462"/>
                    <a:pt x="678" y="14464"/>
                    <a:pt x="735" y="14469"/>
                  </a:cubicBezTo>
                  <a:cubicBezTo>
                    <a:pt x="932" y="14488"/>
                    <a:pt x="1134" y="14549"/>
                    <a:pt x="1287" y="14671"/>
                  </a:cubicBezTo>
                  <a:cubicBezTo>
                    <a:pt x="1373" y="14745"/>
                    <a:pt x="1440" y="14837"/>
                    <a:pt x="1532" y="14904"/>
                  </a:cubicBezTo>
                  <a:cubicBezTo>
                    <a:pt x="1618" y="14972"/>
                    <a:pt x="1710" y="15015"/>
                    <a:pt x="1814" y="15033"/>
                  </a:cubicBezTo>
                  <a:cubicBezTo>
                    <a:pt x="1734" y="15070"/>
                    <a:pt x="1655" y="15107"/>
                    <a:pt x="1587" y="15156"/>
                  </a:cubicBezTo>
                  <a:cubicBezTo>
                    <a:pt x="1501" y="15217"/>
                    <a:pt x="1428" y="15290"/>
                    <a:pt x="1336" y="15339"/>
                  </a:cubicBezTo>
                  <a:cubicBezTo>
                    <a:pt x="1017" y="15511"/>
                    <a:pt x="595" y="15352"/>
                    <a:pt x="282" y="15536"/>
                  </a:cubicBezTo>
                  <a:cubicBezTo>
                    <a:pt x="153" y="15615"/>
                    <a:pt x="68" y="15738"/>
                    <a:pt x="0" y="15873"/>
                  </a:cubicBezTo>
                  <a:cubicBezTo>
                    <a:pt x="153" y="15664"/>
                    <a:pt x="398" y="15529"/>
                    <a:pt x="656" y="15529"/>
                  </a:cubicBezTo>
                  <a:cubicBezTo>
                    <a:pt x="666" y="15529"/>
                    <a:pt x="676" y="15529"/>
                    <a:pt x="686" y="15529"/>
                  </a:cubicBezTo>
                  <a:cubicBezTo>
                    <a:pt x="847" y="15529"/>
                    <a:pt x="1003" y="15572"/>
                    <a:pt x="1164" y="15572"/>
                  </a:cubicBezTo>
                  <a:cubicBezTo>
                    <a:pt x="1440" y="15560"/>
                    <a:pt x="1685" y="15401"/>
                    <a:pt x="1937" y="15290"/>
                  </a:cubicBezTo>
                  <a:cubicBezTo>
                    <a:pt x="2176" y="15180"/>
                    <a:pt x="2433" y="15113"/>
                    <a:pt x="2690" y="15076"/>
                  </a:cubicBezTo>
                  <a:cubicBezTo>
                    <a:pt x="2750" y="15064"/>
                    <a:pt x="2812" y="15057"/>
                    <a:pt x="2873" y="15057"/>
                  </a:cubicBezTo>
                  <a:cubicBezTo>
                    <a:pt x="2906" y="15057"/>
                    <a:pt x="2940" y="15059"/>
                    <a:pt x="2972" y="15064"/>
                  </a:cubicBezTo>
                  <a:cubicBezTo>
                    <a:pt x="3089" y="15076"/>
                    <a:pt x="3199" y="15119"/>
                    <a:pt x="3309" y="15143"/>
                  </a:cubicBezTo>
                  <a:cubicBezTo>
                    <a:pt x="3285" y="15162"/>
                    <a:pt x="3260" y="15174"/>
                    <a:pt x="3236" y="15192"/>
                  </a:cubicBezTo>
                  <a:cubicBezTo>
                    <a:pt x="2868" y="15419"/>
                    <a:pt x="2592" y="15689"/>
                    <a:pt x="2286" y="16001"/>
                  </a:cubicBezTo>
                  <a:cubicBezTo>
                    <a:pt x="2059" y="16234"/>
                    <a:pt x="1839" y="16473"/>
                    <a:pt x="1624" y="16724"/>
                  </a:cubicBezTo>
                  <a:cubicBezTo>
                    <a:pt x="1385" y="17006"/>
                    <a:pt x="1152" y="17313"/>
                    <a:pt x="1066" y="17668"/>
                  </a:cubicBezTo>
                  <a:cubicBezTo>
                    <a:pt x="1030" y="17809"/>
                    <a:pt x="1017" y="17956"/>
                    <a:pt x="1017" y="18103"/>
                  </a:cubicBezTo>
                  <a:cubicBezTo>
                    <a:pt x="1011" y="18250"/>
                    <a:pt x="1017" y="18403"/>
                    <a:pt x="1030" y="18550"/>
                  </a:cubicBezTo>
                  <a:cubicBezTo>
                    <a:pt x="999" y="18740"/>
                    <a:pt x="968" y="18918"/>
                    <a:pt x="858" y="19084"/>
                  </a:cubicBezTo>
                  <a:cubicBezTo>
                    <a:pt x="803" y="19169"/>
                    <a:pt x="729" y="19243"/>
                    <a:pt x="656" y="19323"/>
                  </a:cubicBezTo>
                  <a:cubicBezTo>
                    <a:pt x="490" y="19488"/>
                    <a:pt x="337" y="19666"/>
                    <a:pt x="258" y="19886"/>
                  </a:cubicBezTo>
                  <a:cubicBezTo>
                    <a:pt x="172" y="20101"/>
                    <a:pt x="178" y="20364"/>
                    <a:pt x="319" y="20548"/>
                  </a:cubicBezTo>
                  <a:cubicBezTo>
                    <a:pt x="233" y="20371"/>
                    <a:pt x="245" y="20144"/>
                    <a:pt x="325" y="19960"/>
                  </a:cubicBezTo>
                  <a:cubicBezTo>
                    <a:pt x="405" y="19770"/>
                    <a:pt x="546" y="19617"/>
                    <a:pt x="705" y="19488"/>
                  </a:cubicBezTo>
                  <a:cubicBezTo>
                    <a:pt x="791" y="19415"/>
                    <a:pt x="883" y="19347"/>
                    <a:pt x="956" y="19261"/>
                  </a:cubicBezTo>
                  <a:cubicBezTo>
                    <a:pt x="1011" y="19194"/>
                    <a:pt x="1054" y="19120"/>
                    <a:pt x="1085" y="19041"/>
                  </a:cubicBezTo>
                  <a:cubicBezTo>
                    <a:pt x="1097" y="19096"/>
                    <a:pt x="1109" y="19157"/>
                    <a:pt x="1122" y="19212"/>
                  </a:cubicBezTo>
                  <a:cubicBezTo>
                    <a:pt x="1171" y="19445"/>
                    <a:pt x="1238" y="19678"/>
                    <a:pt x="1275" y="19911"/>
                  </a:cubicBezTo>
                  <a:cubicBezTo>
                    <a:pt x="1410" y="20744"/>
                    <a:pt x="1195" y="21565"/>
                    <a:pt x="950" y="22374"/>
                  </a:cubicBezTo>
                  <a:cubicBezTo>
                    <a:pt x="1428" y="21694"/>
                    <a:pt x="1630" y="20830"/>
                    <a:pt x="1508" y="20015"/>
                  </a:cubicBezTo>
                  <a:cubicBezTo>
                    <a:pt x="1465" y="19684"/>
                    <a:pt x="1361" y="19359"/>
                    <a:pt x="1330" y="19022"/>
                  </a:cubicBezTo>
                  <a:cubicBezTo>
                    <a:pt x="1232" y="17944"/>
                    <a:pt x="1881" y="16914"/>
                    <a:pt x="2715" y="16222"/>
                  </a:cubicBezTo>
                  <a:cubicBezTo>
                    <a:pt x="3554" y="15529"/>
                    <a:pt x="4572" y="15113"/>
                    <a:pt x="5540" y="14629"/>
                  </a:cubicBezTo>
                  <a:cubicBezTo>
                    <a:pt x="5828" y="14488"/>
                    <a:pt x="6122" y="14328"/>
                    <a:pt x="6343" y="14095"/>
                  </a:cubicBezTo>
                  <a:cubicBezTo>
                    <a:pt x="6569" y="13850"/>
                    <a:pt x="6704" y="13538"/>
                    <a:pt x="6906" y="13274"/>
                  </a:cubicBezTo>
                  <a:cubicBezTo>
                    <a:pt x="6906" y="13293"/>
                    <a:pt x="6906" y="13305"/>
                    <a:pt x="6913" y="13317"/>
                  </a:cubicBezTo>
                  <a:cubicBezTo>
                    <a:pt x="6931" y="13887"/>
                    <a:pt x="6667" y="14463"/>
                    <a:pt x="6220" y="14825"/>
                  </a:cubicBezTo>
                  <a:cubicBezTo>
                    <a:pt x="5859" y="15113"/>
                    <a:pt x="5381" y="15278"/>
                    <a:pt x="5117" y="15664"/>
                  </a:cubicBezTo>
                  <a:cubicBezTo>
                    <a:pt x="4958" y="15891"/>
                    <a:pt x="4896" y="16191"/>
                    <a:pt x="4694" y="16381"/>
                  </a:cubicBezTo>
                  <a:cubicBezTo>
                    <a:pt x="4510" y="16559"/>
                    <a:pt x="4241" y="16620"/>
                    <a:pt x="3989" y="16626"/>
                  </a:cubicBezTo>
                  <a:cubicBezTo>
                    <a:pt x="3947" y="16626"/>
                    <a:pt x="3903" y="16625"/>
                    <a:pt x="3859" y="16625"/>
                  </a:cubicBezTo>
                  <a:cubicBezTo>
                    <a:pt x="3719" y="16625"/>
                    <a:pt x="3577" y="16636"/>
                    <a:pt x="3475" y="16724"/>
                  </a:cubicBezTo>
                  <a:cubicBezTo>
                    <a:pt x="3526" y="16708"/>
                    <a:pt x="3579" y="16702"/>
                    <a:pt x="3633" y="16702"/>
                  </a:cubicBezTo>
                  <a:cubicBezTo>
                    <a:pt x="3853" y="16702"/>
                    <a:pt x="4084" y="16812"/>
                    <a:pt x="4301" y="16812"/>
                  </a:cubicBezTo>
                  <a:cubicBezTo>
                    <a:pt x="4368" y="16812"/>
                    <a:pt x="4434" y="16802"/>
                    <a:pt x="4498" y="16773"/>
                  </a:cubicBezTo>
                  <a:cubicBezTo>
                    <a:pt x="4602" y="16730"/>
                    <a:pt x="4682" y="16639"/>
                    <a:pt x="4780" y="16571"/>
                  </a:cubicBezTo>
                  <a:cubicBezTo>
                    <a:pt x="4844" y="16524"/>
                    <a:pt x="4927" y="16489"/>
                    <a:pt x="5004" y="16489"/>
                  </a:cubicBezTo>
                  <a:cubicBezTo>
                    <a:pt x="5037" y="16489"/>
                    <a:pt x="5069" y="16495"/>
                    <a:pt x="5099" y="16510"/>
                  </a:cubicBezTo>
                  <a:cubicBezTo>
                    <a:pt x="5154" y="16541"/>
                    <a:pt x="5197" y="16596"/>
                    <a:pt x="5215" y="16657"/>
                  </a:cubicBezTo>
                  <a:cubicBezTo>
                    <a:pt x="5276" y="16847"/>
                    <a:pt x="5142" y="17037"/>
                    <a:pt x="5025" y="17196"/>
                  </a:cubicBezTo>
                  <a:cubicBezTo>
                    <a:pt x="4829" y="17478"/>
                    <a:pt x="4657" y="17803"/>
                    <a:pt x="4676" y="18146"/>
                  </a:cubicBezTo>
                  <a:cubicBezTo>
                    <a:pt x="4682" y="18324"/>
                    <a:pt x="4737" y="18501"/>
                    <a:pt x="4792" y="18673"/>
                  </a:cubicBezTo>
                  <a:cubicBezTo>
                    <a:pt x="4878" y="18937"/>
                    <a:pt x="5001" y="19237"/>
                    <a:pt x="5270" y="19310"/>
                  </a:cubicBezTo>
                  <a:cubicBezTo>
                    <a:pt x="4786" y="18875"/>
                    <a:pt x="4706" y="18066"/>
                    <a:pt x="5093" y="17546"/>
                  </a:cubicBezTo>
                  <a:cubicBezTo>
                    <a:pt x="5191" y="17417"/>
                    <a:pt x="5307" y="17307"/>
                    <a:pt x="5393" y="17172"/>
                  </a:cubicBezTo>
                  <a:cubicBezTo>
                    <a:pt x="5479" y="17037"/>
                    <a:pt x="5534" y="16871"/>
                    <a:pt x="5479" y="16718"/>
                  </a:cubicBezTo>
                  <a:cubicBezTo>
                    <a:pt x="5442" y="16626"/>
                    <a:pt x="5374" y="16553"/>
                    <a:pt x="5332" y="16467"/>
                  </a:cubicBezTo>
                  <a:cubicBezTo>
                    <a:pt x="5215" y="16228"/>
                    <a:pt x="5325" y="15934"/>
                    <a:pt x="5509" y="15750"/>
                  </a:cubicBezTo>
                  <a:cubicBezTo>
                    <a:pt x="5699" y="15566"/>
                    <a:pt x="5944" y="15462"/>
                    <a:pt x="6189" y="15352"/>
                  </a:cubicBezTo>
                  <a:cubicBezTo>
                    <a:pt x="6428" y="15247"/>
                    <a:pt x="6674" y="15119"/>
                    <a:pt x="6827" y="14904"/>
                  </a:cubicBezTo>
                  <a:cubicBezTo>
                    <a:pt x="6992" y="14671"/>
                    <a:pt x="7023" y="14371"/>
                    <a:pt x="7145" y="14108"/>
                  </a:cubicBezTo>
                  <a:cubicBezTo>
                    <a:pt x="7237" y="13905"/>
                    <a:pt x="7378" y="13734"/>
                    <a:pt x="7501" y="13550"/>
                  </a:cubicBezTo>
                  <a:cubicBezTo>
                    <a:pt x="7715" y="13231"/>
                    <a:pt x="7869" y="12888"/>
                    <a:pt x="7967" y="12521"/>
                  </a:cubicBezTo>
                  <a:cubicBezTo>
                    <a:pt x="8304" y="12331"/>
                    <a:pt x="8641" y="12147"/>
                    <a:pt x="8978" y="11957"/>
                  </a:cubicBezTo>
                  <a:cubicBezTo>
                    <a:pt x="9229" y="11816"/>
                    <a:pt x="9480" y="11675"/>
                    <a:pt x="9695" y="11485"/>
                  </a:cubicBezTo>
                  <a:cubicBezTo>
                    <a:pt x="10167" y="11062"/>
                    <a:pt x="10412" y="10419"/>
                    <a:pt x="10902" y="10020"/>
                  </a:cubicBezTo>
                  <a:cubicBezTo>
                    <a:pt x="11398" y="10419"/>
                    <a:pt x="11637" y="11062"/>
                    <a:pt x="12109" y="11485"/>
                  </a:cubicBezTo>
                  <a:cubicBezTo>
                    <a:pt x="12324" y="11675"/>
                    <a:pt x="12581" y="11822"/>
                    <a:pt x="12832" y="11957"/>
                  </a:cubicBezTo>
                  <a:cubicBezTo>
                    <a:pt x="13169" y="12147"/>
                    <a:pt x="13506" y="12331"/>
                    <a:pt x="13843" y="12521"/>
                  </a:cubicBezTo>
                  <a:cubicBezTo>
                    <a:pt x="13935" y="12888"/>
                    <a:pt x="14095" y="13238"/>
                    <a:pt x="14303" y="13550"/>
                  </a:cubicBezTo>
                  <a:cubicBezTo>
                    <a:pt x="14426" y="13734"/>
                    <a:pt x="14566" y="13905"/>
                    <a:pt x="14658" y="14108"/>
                  </a:cubicBezTo>
                  <a:cubicBezTo>
                    <a:pt x="14781" y="14365"/>
                    <a:pt x="14812" y="14671"/>
                    <a:pt x="14983" y="14904"/>
                  </a:cubicBezTo>
                  <a:cubicBezTo>
                    <a:pt x="15136" y="15119"/>
                    <a:pt x="15381" y="15247"/>
                    <a:pt x="15620" y="15352"/>
                  </a:cubicBezTo>
                  <a:cubicBezTo>
                    <a:pt x="15859" y="15462"/>
                    <a:pt x="16111" y="15566"/>
                    <a:pt x="16295" y="15750"/>
                  </a:cubicBezTo>
                  <a:cubicBezTo>
                    <a:pt x="16485" y="15934"/>
                    <a:pt x="16589" y="16228"/>
                    <a:pt x="16472" y="16467"/>
                  </a:cubicBezTo>
                  <a:cubicBezTo>
                    <a:pt x="16429" y="16553"/>
                    <a:pt x="16362" y="16626"/>
                    <a:pt x="16325" y="16718"/>
                  </a:cubicBezTo>
                  <a:cubicBezTo>
                    <a:pt x="16276" y="16871"/>
                    <a:pt x="16325" y="17037"/>
                    <a:pt x="16411" y="17172"/>
                  </a:cubicBezTo>
                  <a:cubicBezTo>
                    <a:pt x="16497" y="17307"/>
                    <a:pt x="16619" y="17417"/>
                    <a:pt x="16711" y="17546"/>
                  </a:cubicBezTo>
                  <a:cubicBezTo>
                    <a:pt x="17103" y="18066"/>
                    <a:pt x="17024" y="18875"/>
                    <a:pt x="16540" y="19310"/>
                  </a:cubicBezTo>
                  <a:cubicBezTo>
                    <a:pt x="16803" y="19237"/>
                    <a:pt x="16926" y="18937"/>
                    <a:pt x="17012" y="18673"/>
                  </a:cubicBezTo>
                  <a:cubicBezTo>
                    <a:pt x="17067" y="18501"/>
                    <a:pt x="17128" y="18330"/>
                    <a:pt x="17134" y="18146"/>
                  </a:cubicBezTo>
                  <a:cubicBezTo>
                    <a:pt x="17146" y="17803"/>
                    <a:pt x="16975" y="17478"/>
                    <a:pt x="16779" y="17196"/>
                  </a:cubicBezTo>
                  <a:cubicBezTo>
                    <a:pt x="16662" y="17037"/>
                    <a:pt x="16534" y="16847"/>
                    <a:pt x="16589" y="16657"/>
                  </a:cubicBezTo>
                  <a:cubicBezTo>
                    <a:pt x="16607" y="16596"/>
                    <a:pt x="16650" y="16541"/>
                    <a:pt x="16705" y="16510"/>
                  </a:cubicBezTo>
                  <a:cubicBezTo>
                    <a:pt x="16736" y="16495"/>
                    <a:pt x="16769" y="16489"/>
                    <a:pt x="16803" y="16489"/>
                  </a:cubicBezTo>
                  <a:cubicBezTo>
                    <a:pt x="16881" y="16489"/>
                    <a:pt x="16961" y="16524"/>
                    <a:pt x="17030" y="16571"/>
                  </a:cubicBezTo>
                  <a:cubicBezTo>
                    <a:pt x="17122" y="16639"/>
                    <a:pt x="17202" y="16730"/>
                    <a:pt x="17306" y="16773"/>
                  </a:cubicBezTo>
                  <a:cubicBezTo>
                    <a:pt x="17370" y="16802"/>
                    <a:pt x="17436" y="16812"/>
                    <a:pt x="17503" y="16812"/>
                  </a:cubicBezTo>
                  <a:cubicBezTo>
                    <a:pt x="17720" y="16812"/>
                    <a:pt x="17951" y="16702"/>
                    <a:pt x="18171" y="16702"/>
                  </a:cubicBezTo>
                  <a:cubicBezTo>
                    <a:pt x="18225" y="16702"/>
                    <a:pt x="18277" y="16708"/>
                    <a:pt x="18329" y="16724"/>
                  </a:cubicBezTo>
                  <a:cubicBezTo>
                    <a:pt x="18227" y="16636"/>
                    <a:pt x="18089" y="16625"/>
                    <a:pt x="17950" y="16625"/>
                  </a:cubicBezTo>
                  <a:cubicBezTo>
                    <a:pt x="17907" y="16625"/>
                    <a:pt x="17863" y="16626"/>
                    <a:pt x="17820" y="16626"/>
                  </a:cubicBezTo>
                  <a:cubicBezTo>
                    <a:pt x="17563" y="16626"/>
                    <a:pt x="17293" y="16559"/>
                    <a:pt x="17116" y="16381"/>
                  </a:cubicBezTo>
                  <a:cubicBezTo>
                    <a:pt x="16913" y="16191"/>
                    <a:pt x="16846" y="15897"/>
                    <a:pt x="16687" y="15664"/>
                  </a:cubicBezTo>
                  <a:cubicBezTo>
                    <a:pt x="16423" y="15278"/>
                    <a:pt x="15945" y="15113"/>
                    <a:pt x="15584" y="14825"/>
                  </a:cubicBezTo>
                  <a:cubicBezTo>
                    <a:pt x="15136" y="14463"/>
                    <a:pt x="14873" y="13887"/>
                    <a:pt x="14897" y="13317"/>
                  </a:cubicBezTo>
                  <a:cubicBezTo>
                    <a:pt x="14897" y="13305"/>
                    <a:pt x="14897" y="13293"/>
                    <a:pt x="14897" y="13274"/>
                  </a:cubicBezTo>
                  <a:cubicBezTo>
                    <a:pt x="15100" y="13538"/>
                    <a:pt x="15234" y="13850"/>
                    <a:pt x="15461" y="14095"/>
                  </a:cubicBezTo>
                  <a:cubicBezTo>
                    <a:pt x="15682" y="14328"/>
                    <a:pt x="15976" y="14488"/>
                    <a:pt x="16264" y="14629"/>
                  </a:cubicBezTo>
                  <a:cubicBezTo>
                    <a:pt x="17238" y="15113"/>
                    <a:pt x="18256" y="15529"/>
                    <a:pt x="19089" y="16222"/>
                  </a:cubicBezTo>
                  <a:cubicBezTo>
                    <a:pt x="19928" y="16914"/>
                    <a:pt x="20572" y="17944"/>
                    <a:pt x="20474" y="19022"/>
                  </a:cubicBezTo>
                  <a:cubicBezTo>
                    <a:pt x="20443" y="19359"/>
                    <a:pt x="20345" y="19684"/>
                    <a:pt x="20296" y="20015"/>
                  </a:cubicBezTo>
                  <a:cubicBezTo>
                    <a:pt x="20174" y="20830"/>
                    <a:pt x="20382" y="21694"/>
                    <a:pt x="20854" y="22374"/>
                  </a:cubicBezTo>
                  <a:cubicBezTo>
                    <a:pt x="20609" y="21565"/>
                    <a:pt x="20394" y="20744"/>
                    <a:pt x="20529" y="19911"/>
                  </a:cubicBezTo>
                  <a:cubicBezTo>
                    <a:pt x="20566" y="19678"/>
                    <a:pt x="20633" y="19445"/>
                    <a:pt x="20688" y="19212"/>
                  </a:cubicBezTo>
                  <a:cubicBezTo>
                    <a:pt x="20701" y="19157"/>
                    <a:pt x="20707" y="19096"/>
                    <a:pt x="20719" y="19041"/>
                  </a:cubicBezTo>
                  <a:cubicBezTo>
                    <a:pt x="20750" y="19120"/>
                    <a:pt x="20793" y="19194"/>
                    <a:pt x="20848" y="19261"/>
                  </a:cubicBezTo>
                  <a:cubicBezTo>
                    <a:pt x="20921" y="19347"/>
                    <a:pt x="21013" y="19415"/>
                    <a:pt x="21105" y="19488"/>
                  </a:cubicBezTo>
                  <a:cubicBezTo>
                    <a:pt x="21258" y="19617"/>
                    <a:pt x="21399" y="19770"/>
                    <a:pt x="21479" y="19960"/>
                  </a:cubicBezTo>
                  <a:cubicBezTo>
                    <a:pt x="21565" y="20144"/>
                    <a:pt x="21577" y="20371"/>
                    <a:pt x="21485" y="20548"/>
                  </a:cubicBezTo>
                  <a:cubicBezTo>
                    <a:pt x="21626" y="20364"/>
                    <a:pt x="21632" y="20101"/>
                    <a:pt x="21552" y="19886"/>
                  </a:cubicBezTo>
                  <a:cubicBezTo>
                    <a:pt x="21467" y="19666"/>
                    <a:pt x="21313" y="19488"/>
                    <a:pt x="21154" y="19323"/>
                  </a:cubicBezTo>
                  <a:cubicBezTo>
                    <a:pt x="21081" y="19243"/>
                    <a:pt x="21007" y="19169"/>
                    <a:pt x="20946" y="19084"/>
                  </a:cubicBezTo>
                  <a:cubicBezTo>
                    <a:pt x="20835" y="18918"/>
                    <a:pt x="20805" y="18740"/>
                    <a:pt x="20780" y="18550"/>
                  </a:cubicBezTo>
                  <a:cubicBezTo>
                    <a:pt x="20786" y="18403"/>
                    <a:pt x="20793" y="18250"/>
                    <a:pt x="20793" y="18103"/>
                  </a:cubicBezTo>
                  <a:cubicBezTo>
                    <a:pt x="20786" y="17956"/>
                    <a:pt x="20774" y="17809"/>
                    <a:pt x="20744" y="17668"/>
                  </a:cubicBezTo>
                  <a:cubicBezTo>
                    <a:pt x="20652" y="17313"/>
                    <a:pt x="20419" y="17006"/>
                    <a:pt x="20180" y="16724"/>
                  </a:cubicBezTo>
                  <a:cubicBezTo>
                    <a:pt x="19965" y="16473"/>
                    <a:pt x="19745" y="16234"/>
                    <a:pt x="19518" y="16001"/>
                  </a:cubicBezTo>
                  <a:cubicBezTo>
                    <a:pt x="19218" y="15689"/>
                    <a:pt x="18936" y="15419"/>
                    <a:pt x="18568" y="15192"/>
                  </a:cubicBezTo>
                  <a:cubicBezTo>
                    <a:pt x="18544" y="15174"/>
                    <a:pt x="18519" y="15162"/>
                    <a:pt x="18495" y="15143"/>
                  </a:cubicBezTo>
                  <a:cubicBezTo>
                    <a:pt x="18611" y="15119"/>
                    <a:pt x="18721" y="15076"/>
                    <a:pt x="18832" y="15064"/>
                  </a:cubicBezTo>
                  <a:cubicBezTo>
                    <a:pt x="18866" y="15059"/>
                    <a:pt x="18900" y="15057"/>
                    <a:pt x="18934" y="15057"/>
                  </a:cubicBezTo>
                  <a:cubicBezTo>
                    <a:pt x="18995" y="15057"/>
                    <a:pt x="19054" y="15064"/>
                    <a:pt x="19113" y="15076"/>
                  </a:cubicBezTo>
                  <a:cubicBezTo>
                    <a:pt x="19377" y="15107"/>
                    <a:pt x="19628" y="15180"/>
                    <a:pt x="19867" y="15290"/>
                  </a:cubicBezTo>
                  <a:cubicBezTo>
                    <a:pt x="20118" y="15401"/>
                    <a:pt x="20364" y="15560"/>
                    <a:pt x="20639" y="15572"/>
                  </a:cubicBezTo>
                  <a:cubicBezTo>
                    <a:pt x="20801" y="15572"/>
                    <a:pt x="20962" y="15529"/>
                    <a:pt x="21119" y="15529"/>
                  </a:cubicBezTo>
                  <a:cubicBezTo>
                    <a:pt x="21128" y="15529"/>
                    <a:pt x="21138" y="15529"/>
                    <a:pt x="21148" y="15529"/>
                  </a:cubicBezTo>
                  <a:cubicBezTo>
                    <a:pt x="21405" y="15529"/>
                    <a:pt x="21657" y="15664"/>
                    <a:pt x="21804" y="15873"/>
                  </a:cubicBezTo>
                  <a:cubicBezTo>
                    <a:pt x="21742" y="15738"/>
                    <a:pt x="21650" y="15615"/>
                    <a:pt x="21522" y="15536"/>
                  </a:cubicBezTo>
                  <a:cubicBezTo>
                    <a:pt x="21215" y="15352"/>
                    <a:pt x="20786" y="15511"/>
                    <a:pt x="20468" y="15339"/>
                  </a:cubicBezTo>
                  <a:cubicBezTo>
                    <a:pt x="20382" y="15290"/>
                    <a:pt x="20308" y="15217"/>
                    <a:pt x="20223" y="15156"/>
                  </a:cubicBezTo>
                  <a:cubicBezTo>
                    <a:pt x="20149" y="15107"/>
                    <a:pt x="20069" y="15070"/>
                    <a:pt x="19996" y="15033"/>
                  </a:cubicBezTo>
                  <a:cubicBezTo>
                    <a:pt x="20094" y="15015"/>
                    <a:pt x="20186" y="14972"/>
                    <a:pt x="20272" y="14904"/>
                  </a:cubicBezTo>
                  <a:cubicBezTo>
                    <a:pt x="20364" y="14837"/>
                    <a:pt x="20437" y="14745"/>
                    <a:pt x="20523" y="14671"/>
                  </a:cubicBezTo>
                  <a:cubicBezTo>
                    <a:pt x="20676" y="14549"/>
                    <a:pt x="20872" y="14488"/>
                    <a:pt x="21068" y="14469"/>
                  </a:cubicBezTo>
                  <a:cubicBezTo>
                    <a:pt x="21126" y="14464"/>
                    <a:pt x="21184" y="14462"/>
                    <a:pt x="21242" y="14462"/>
                  </a:cubicBezTo>
                  <a:cubicBezTo>
                    <a:pt x="21383" y="14462"/>
                    <a:pt x="21526" y="14475"/>
                    <a:pt x="21669" y="14488"/>
                  </a:cubicBezTo>
                  <a:cubicBezTo>
                    <a:pt x="21459" y="14454"/>
                    <a:pt x="21249" y="14420"/>
                    <a:pt x="21039" y="14420"/>
                  </a:cubicBezTo>
                  <a:cubicBezTo>
                    <a:pt x="21022" y="14420"/>
                    <a:pt x="21005" y="14420"/>
                    <a:pt x="20989" y="14420"/>
                  </a:cubicBezTo>
                  <a:cubicBezTo>
                    <a:pt x="20762" y="14432"/>
                    <a:pt x="20529" y="14494"/>
                    <a:pt x="20351" y="14635"/>
                  </a:cubicBezTo>
                  <a:cubicBezTo>
                    <a:pt x="20278" y="14696"/>
                    <a:pt x="20210" y="14770"/>
                    <a:pt x="20137" y="14825"/>
                  </a:cubicBezTo>
                  <a:cubicBezTo>
                    <a:pt x="20033" y="14898"/>
                    <a:pt x="19916" y="14935"/>
                    <a:pt x="19800" y="14953"/>
                  </a:cubicBezTo>
                  <a:cubicBezTo>
                    <a:pt x="19683" y="14917"/>
                    <a:pt x="19567" y="14886"/>
                    <a:pt x="19450" y="14868"/>
                  </a:cubicBezTo>
                  <a:cubicBezTo>
                    <a:pt x="19341" y="14851"/>
                    <a:pt x="19231" y="14846"/>
                    <a:pt x="19121" y="14846"/>
                  </a:cubicBezTo>
                  <a:cubicBezTo>
                    <a:pt x="18997" y="14846"/>
                    <a:pt x="18872" y="14852"/>
                    <a:pt x="18748" y="14852"/>
                  </a:cubicBezTo>
                  <a:cubicBezTo>
                    <a:pt x="18704" y="14852"/>
                    <a:pt x="18661" y="14851"/>
                    <a:pt x="18617" y="14849"/>
                  </a:cubicBezTo>
                  <a:cubicBezTo>
                    <a:pt x="18213" y="14825"/>
                    <a:pt x="17833" y="14684"/>
                    <a:pt x="17471" y="14512"/>
                  </a:cubicBezTo>
                  <a:cubicBezTo>
                    <a:pt x="17312" y="14414"/>
                    <a:pt x="17159" y="14322"/>
                    <a:pt x="17005" y="14224"/>
                  </a:cubicBezTo>
                  <a:cubicBezTo>
                    <a:pt x="16656" y="14010"/>
                    <a:pt x="16295" y="13783"/>
                    <a:pt x="16056" y="13452"/>
                  </a:cubicBezTo>
                  <a:cubicBezTo>
                    <a:pt x="15841" y="13146"/>
                    <a:pt x="15737" y="12778"/>
                    <a:pt x="15553" y="12459"/>
                  </a:cubicBezTo>
                  <a:cubicBezTo>
                    <a:pt x="15602" y="12435"/>
                    <a:pt x="15645" y="12404"/>
                    <a:pt x="15688" y="12373"/>
                  </a:cubicBezTo>
                  <a:cubicBezTo>
                    <a:pt x="15859" y="12233"/>
                    <a:pt x="16000" y="12049"/>
                    <a:pt x="16197" y="11944"/>
                  </a:cubicBezTo>
                  <a:cubicBezTo>
                    <a:pt x="16352" y="11856"/>
                    <a:pt x="16533" y="11827"/>
                    <a:pt x="16711" y="11827"/>
                  </a:cubicBezTo>
                  <a:cubicBezTo>
                    <a:pt x="16730" y="11827"/>
                    <a:pt x="16748" y="11827"/>
                    <a:pt x="16766" y="11828"/>
                  </a:cubicBezTo>
                  <a:cubicBezTo>
                    <a:pt x="16871" y="11834"/>
                    <a:pt x="16975" y="11853"/>
                    <a:pt x="17073" y="11889"/>
                  </a:cubicBezTo>
                  <a:cubicBezTo>
                    <a:pt x="17177" y="11932"/>
                    <a:pt x="17269" y="12000"/>
                    <a:pt x="17361" y="12055"/>
                  </a:cubicBezTo>
                  <a:cubicBezTo>
                    <a:pt x="17557" y="12171"/>
                    <a:pt x="17771" y="12233"/>
                    <a:pt x="17986" y="12294"/>
                  </a:cubicBezTo>
                  <a:cubicBezTo>
                    <a:pt x="18194" y="12355"/>
                    <a:pt x="18403" y="12410"/>
                    <a:pt x="18617" y="12447"/>
                  </a:cubicBezTo>
                  <a:cubicBezTo>
                    <a:pt x="18838" y="12490"/>
                    <a:pt x="19058" y="12508"/>
                    <a:pt x="19267" y="12563"/>
                  </a:cubicBezTo>
                  <a:cubicBezTo>
                    <a:pt x="19824" y="12710"/>
                    <a:pt x="20284" y="13115"/>
                    <a:pt x="20505" y="13648"/>
                  </a:cubicBezTo>
                  <a:cubicBezTo>
                    <a:pt x="20462" y="13446"/>
                    <a:pt x="20419" y="13244"/>
                    <a:pt x="20308" y="13072"/>
                  </a:cubicBezTo>
                  <a:cubicBezTo>
                    <a:pt x="20149" y="12821"/>
                    <a:pt x="19873" y="12668"/>
                    <a:pt x="19598" y="12545"/>
                  </a:cubicBezTo>
                  <a:cubicBezTo>
                    <a:pt x="19450" y="12478"/>
                    <a:pt x="19297" y="12410"/>
                    <a:pt x="19138" y="12361"/>
                  </a:cubicBezTo>
                  <a:cubicBezTo>
                    <a:pt x="18776" y="12251"/>
                    <a:pt x="18390" y="12226"/>
                    <a:pt x="18041" y="12092"/>
                  </a:cubicBezTo>
                  <a:cubicBezTo>
                    <a:pt x="18298" y="12000"/>
                    <a:pt x="18629" y="11705"/>
                    <a:pt x="18832" y="11534"/>
                  </a:cubicBezTo>
                  <a:cubicBezTo>
                    <a:pt x="19034" y="11350"/>
                    <a:pt x="19205" y="11215"/>
                    <a:pt x="19444" y="11093"/>
                  </a:cubicBezTo>
                  <a:cubicBezTo>
                    <a:pt x="19598" y="11014"/>
                    <a:pt x="19766" y="10991"/>
                    <a:pt x="19937" y="10991"/>
                  </a:cubicBezTo>
                  <a:cubicBezTo>
                    <a:pt x="20032" y="10991"/>
                    <a:pt x="20128" y="10998"/>
                    <a:pt x="20223" y="11007"/>
                  </a:cubicBezTo>
                  <a:cubicBezTo>
                    <a:pt x="20085" y="10950"/>
                    <a:pt x="19936" y="10924"/>
                    <a:pt x="19788" y="10924"/>
                  </a:cubicBezTo>
                  <a:cubicBezTo>
                    <a:pt x="19680" y="10924"/>
                    <a:pt x="19572" y="10938"/>
                    <a:pt x="19469" y="10964"/>
                  </a:cubicBezTo>
                  <a:cubicBezTo>
                    <a:pt x="19224" y="11031"/>
                    <a:pt x="18997" y="11154"/>
                    <a:pt x="18795" y="11307"/>
                  </a:cubicBezTo>
                  <a:cubicBezTo>
                    <a:pt x="18586" y="11460"/>
                    <a:pt x="18396" y="11644"/>
                    <a:pt x="18176" y="11779"/>
                  </a:cubicBezTo>
                  <a:cubicBezTo>
                    <a:pt x="18047" y="11865"/>
                    <a:pt x="17894" y="11926"/>
                    <a:pt x="17741" y="11944"/>
                  </a:cubicBezTo>
                  <a:cubicBezTo>
                    <a:pt x="17557" y="11828"/>
                    <a:pt x="17398" y="11687"/>
                    <a:pt x="17214" y="11577"/>
                  </a:cubicBezTo>
                  <a:cubicBezTo>
                    <a:pt x="17165" y="11546"/>
                    <a:pt x="17116" y="11516"/>
                    <a:pt x="17061" y="11491"/>
                  </a:cubicBezTo>
                  <a:cubicBezTo>
                    <a:pt x="17085" y="11479"/>
                    <a:pt x="17110" y="11460"/>
                    <a:pt x="17134" y="11448"/>
                  </a:cubicBezTo>
                  <a:cubicBezTo>
                    <a:pt x="17673" y="11087"/>
                    <a:pt x="18004" y="10400"/>
                    <a:pt x="17943" y="9757"/>
                  </a:cubicBezTo>
                  <a:lnTo>
                    <a:pt x="17943" y="9757"/>
                  </a:lnTo>
                  <a:cubicBezTo>
                    <a:pt x="17900" y="10161"/>
                    <a:pt x="17679" y="10535"/>
                    <a:pt x="17385" y="10823"/>
                  </a:cubicBezTo>
                  <a:cubicBezTo>
                    <a:pt x="17177" y="11025"/>
                    <a:pt x="16932" y="11185"/>
                    <a:pt x="16675" y="11326"/>
                  </a:cubicBezTo>
                  <a:cubicBezTo>
                    <a:pt x="16613" y="11356"/>
                    <a:pt x="16552" y="11381"/>
                    <a:pt x="16491" y="11405"/>
                  </a:cubicBezTo>
                  <a:cubicBezTo>
                    <a:pt x="16485" y="11405"/>
                    <a:pt x="16478" y="11405"/>
                    <a:pt x="16478" y="11411"/>
                  </a:cubicBezTo>
                  <a:cubicBezTo>
                    <a:pt x="16436" y="11424"/>
                    <a:pt x="16393" y="11436"/>
                    <a:pt x="16350" y="11460"/>
                  </a:cubicBezTo>
                  <a:lnTo>
                    <a:pt x="16356" y="11460"/>
                  </a:lnTo>
                  <a:cubicBezTo>
                    <a:pt x="16344" y="11467"/>
                    <a:pt x="16331" y="11473"/>
                    <a:pt x="16319" y="11479"/>
                  </a:cubicBezTo>
                  <a:cubicBezTo>
                    <a:pt x="16190" y="11534"/>
                    <a:pt x="16080" y="11644"/>
                    <a:pt x="15964" y="11724"/>
                  </a:cubicBezTo>
                  <a:cubicBezTo>
                    <a:pt x="15739" y="11875"/>
                    <a:pt x="15469" y="11965"/>
                    <a:pt x="15203" y="11965"/>
                  </a:cubicBezTo>
                  <a:cubicBezTo>
                    <a:pt x="15179" y="11965"/>
                    <a:pt x="15155" y="11964"/>
                    <a:pt x="15130" y="11963"/>
                  </a:cubicBezTo>
                  <a:cubicBezTo>
                    <a:pt x="15106" y="11938"/>
                    <a:pt x="15087" y="11920"/>
                    <a:pt x="15063" y="11902"/>
                  </a:cubicBezTo>
                  <a:cubicBezTo>
                    <a:pt x="15124" y="11889"/>
                    <a:pt x="15192" y="11865"/>
                    <a:pt x="15253" y="11834"/>
                  </a:cubicBezTo>
                  <a:cubicBezTo>
                    <a:pt x="15449" y="11736"/>
                    <a:pt x="15571" y="11528"/>
                    <a:pt x="15627" y="11307"/>
                  </a:cubicBezTo>
                  <a:cubicBezTo>
                    <a:pt x="15676" y="11093"/>
                    <a:pt x="15657" y="10866"/>
                    <a:pt x="15633" y="10645"/>
                  </a:cubicBezTo>
                  <a:cubicBezTo>
                    <a:pt x="15608" y="10486"/>
                    <a:pt x="15584" y="10327"/>
                    <a:pt x="15590" y="10167"/>
                  </a:cubicBezTo>
                  <a:cubicBezTo>
                    <a:pt x="15602" y="10008"/>
                    <a:pt x="15645" y="9849"/>
                    <a:pt x="15755" y="9732"/>
                  </a:cubicBezTo>
                  <a:cubicBezTo>
                    <a:pt x="15835" y="9646"/>
                    <a:pt x="15945" y="9585"/>
                    <a:pt x="16007" y="9487"/>
                  </a:cubicBezTo>
                  <a:cubicBezTo>
                    <a:pt x="16098" y="9334"/>
                    <a:pt x="16031" y="9138"/>
                    <a:pt x="15951" y="8972"/>
                  </a:cubicBezTo>
                  <a:lnTo>
                    <a:pt x="15951" y="8972"/>
                  </a:lnTo>
                  <a:cubicBezTo>
                    <a:pt x="15982" y="9126"/>
                    <a:pt x="15933" y="9285"/>
                    <a:pt x="15829" y="9401"/>
                  </a:cubicBezTo>
                  <a:cubicBezTo>
                    <a:pt x="15786" y="9450"/>
                    <a:pt x="15731" y="9487"/>
                    <a:pt x="15682" y="9530"/>
                  </a:cubicBezTo>
                  <a:cubicBezTo>
                    <a:pt x="15608" y="9585"/>
                    <a:pt x="15541" y="9640"/>
                    <a:pt x="15492" y="9720"/>
                  </a:cubicBezTo>
                  <a:cubicBezTo>
                    <a:pt x="15443" y="9794"/>
                    <a:pt x="15424" y="9879"/>
                    <a:pt x="15449" y="9965"/>
                  </a:cubicBezTo>
                  <a:cubicBezTo>
                    <a:pt x="15351" y="9855"/>
                    <a:pt x="15222" y="9769"/>
                    <a:pt x="15124" y="9653"/>
                  </a:cubicBezTo>
                  <a:cubicBezTo>
                    <a:pt x="14977" y="9475"/>
                    <a:pt x="14928" y="9224"/>
                    <a:pt x="14953" y="8985"/>
                  </a:cubicBezTo>
                  <a:cubicBezTo>
                    <a:pt x="14971" y="8752"/>
                    <a:pt x="15069" y="8531"/>
                    <a:pt x="15161" y="8311"/>
                  </a:cubicBezTo>
                  <a:lnTo>
                    <a:pt x="15161" y="8311"/>
                  </a:lnTo>
                  <a:cubicBezTo>
                    <a:pt x="15032" y="8482"/>
                    <a:pt x="14904" y="8660"/>
                    <a:pt x="14830" y="8856"/>
                  </a:cubicBezTo>
                  <a:cubicBezTo>
                    <a:pt x="14756" y="9058"/>
                    <a:pt x="14732" y="9285"/>
                    <a:pt x="14812" y="9481"/>
                  </a:cubicBezTo>
                  <a:cubicBezTo>
                    <a:pt x="14879" y="9646"/>
                    <a:pt x="15008" y="9775"/>
                    <a:pt x="15106" y="9922"/>
                  </a:cubicBezTo>
                  <a:cubicBezTo>
                    <a:pt x="15339" y="10259"/>
                    <a:pt x="15406" y="10700"/>
                    <a:pt x="15290" y="11099"/>
                  </a:cubicBezTo>
                  <a:cubicBezTo>
                    <a:pt x="15271" y="11160"/>
                    <a:pt x="15247" y="11221"/>
                    <a:pt x="15210" y="11270"/>
                  </a:cubicBezTo>
                  <a:cubicBezTo>
                    <a:pt x="15167" y="11332"/>
                    <a:pt x="15106" y="11368"/>
                    <a:pt x="15044" y="11405"/>
                  </a:cubicBezTo>
                  <a:cubicBezTo>
                    <a:pt x="14912" y="11471"/>
                    <a:pt x="14763" y="11508"/>
                    <a:pt x="14615" y="11508"/>
                  </a:cubicBezTo>
                  <a:cubicBezTo>
                    <a:pt x="14584" y="11508"/>
                    <a:pt x="14554" y="11506"/>
                    <a:pt x="14524" y="11503"/>
                  </a:cubicBezTo>
                  <a:cubicBezTo>
                    <a:pt x="14340" y="11381"/>
                    <a:pt x="14150" y="11252"/>
                    <a:pt x="13972" y="11117"/>
                  </a:cubicBezTo>
                  <a:cubicBezTo>
                    <a:pt x="13653" y="10866"/>
                    <a:pt x="13371" y="10566"/>
                    <a:pt x="13096" y="10265"/>
                  </a:cubicBezTo>
                  <a:cubicBezTo>
                    <a:pt x="12661" y="9806"/>
                    <a:pt x="12134" y="9328"/>
                    <a:pt x="12060" y="8703"/>
                  </a:cubicBezTo>
                  <a:cubicBezTo>
                    <a:pt x="11699" y="5351"/>
                    <a:pt x="11901" y="2998"/>
                    <a:pt x="11931" y="44"/>
                  </a:cubicBezTo>
                  <a:lnTo>
                    <a:pt x="109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65;p44"/>
            <p:cNvSpPr/>
            <p:nvPr/>
          </p:nvSpPr>
          <p:spPr>
            <a:xfrm>
              <a:off x="7174375" y="2325467"/>
              <a:ext cx="710734" cy="597674"/>
            </a:xfrm>
            <a:custGeom>
              <a:avLst/>
              <a:gdLst/>
              <a:ahLst/>
              <a:cxnLst/>
              <a:rect l="l" t="t" r="r" b="b"/>
              <a:pathLst>
                <a:path w="6074" h="5108" extrusionOk="0">
                  <a:moveTo>
                    <a:pt x="247" y="1"/>
                  </a:moveTo>
                  <a:cubicBezTo>
                    <a:pt x="238" y="1"/>
                    <a:pt x="230" y="1"/>
                    <a:pt x="221" y="3"/>
                  </a:cubicBezTo>
                  <a:cubicBezTo>
                    <a:pt x="135" y="15"/>
                    <a:pt x="62" y="94"/>
                    <a:pt x="31" y="180"/>
                  </a:cubicBezTo>
                  <a:cubicBezTo>
                    <a:pt x="0" y="266"/>
                    <a:pt x="0" y="358"/>
                    <a:pt x="6" y="450"/>
                  </a:cubicBezTo>
                  <a:cubicBezTo>
                    <a:pt x="13" y="762"/>
                    <a:pt x="19" y="1234"/>
                    <a:pt x="331" y="1412"/>
                  </a:cubicBezTo>
                  <a:cubicBezTo>
                    <a:pt x="448" y="1479"/>
                    <a:pt x="601" y="1504"/>
                    <a:pt x="723" y="1553"/>
                  </a:cubicBezTo>
                  <a:cubicBezTo>
                    <a:pt x="920" y="1633"/>
                    <a:pt x="1110" y="1737"/>
                    <a:pt x="1287" y="1853"/>
                  </a:cubicBezTo>
                  <a:cubicBezTo>
                    <a:pt x="1447" y="1951"/>
                    <a:pt x="1600" y="2074"/>
                    <a:pt x="1710" y="2221"/>
                  </a:cubicBezTo>
                  <a:cubicBezTo>
                    <a:pt x="2004" y="2619"/>
                    <a:pt x="2023" y="3220"/>
                    <a:pt x="2427" y="3508"/>
                  </a:cubicBezTo>
                  <a:cubicBezTo>
                    <a:pt x="2366" y="3299"/>
                    <a:pt x="2390" y="3067"/>
                    <a:pt x="2501" y="2877"/>
                  </a:cubicBezTo>
                  <a:cubicBezTo>
                    <a:pt x="2519" y="2840"/>
                    <a:pt x="2543" y="2803"/>
                    <a:pt x="2586" y="2797"/>
                  </a:cubicBezTo>
                  <a:cubicBezTo>
                    <a:pt x="2591" y="2796"/>
                    <a:pt x="2596" y="2796"/>
                    <a:pt x="2600" y="2796"/>
                  </a:cubicBezTo>
                  <a:cubicBezTo>
                    <a:pt x="2660" y="2796"/>
                    <a:pt x="2698" y="2869"/>
                    <a:pt x="2721" y="2926"/>
                  </a:cubicBezTo>
                  <a:cubicBezTo>
                    <a:pt x="2795" y="3134"/>
                    <a:pt x="2874" y="3342"/>
                    <a:pt x="3015" y="3514"/>
                  </a:cubicBezTo>
                  <a:cubicBezTo>
                    <a:pt x="3138" y="3667"/>
                    <a:pt x="3303" y="3777"/>
                    <a:pt x="3469" y="3888"/>
                  </a:cubicBezTo>
                  <a:cubicBezTo>
                    <a:pt x="3928" y="4200"/>
                    <a:pt x="4388" y="4513"/>
                    <a:pt x="4897" y="4721"/>
                  </a:cubicBezTo>
                  <a:cubicBezTo>
                    <a:pt x="5130" y="4819"/>
                    <a:pt x="5368" y="4893"/>
                    <a:pt x="5607" y="4966"/>
                  </a:cubicBezTo>
                  <a:cubicBezTo>
                    <a:pt x="5761" y="5009"/>
                    <a:pt x="5914" y="5058"/>
                    <a:pt x="6073" y="5107"/>
                  </a:cubicBezTo>
                  <a:cubicBezTo>
                    <a:pt x="5938" y="4948"/>
                    <a:pt x="5755" y="4850"/>
                    <a:pt x="5577" y="4758"/>
                  </a:cubicBezTo>
                  <a:cubicBezTo>
                    <a:pt x="5258" y="4586"/>
                    <a:pt x="4940" y="4402"/>
                    <a:pt x="4627" y="4219"/>
                  </a:cubicBezTo>
                  <a:cubicBezTo>
                    <a:pt x="4112" y="3906"/>
                    <a:pt x="3579" y="3551"/>
                    <a:pt x="3334" y="2999"/>
                  </a:cubicBezTo>
                  <a:cubicBezTo>
                    <a:pt x="3279" y="2870"/>
                    <a:pt x="3236" y="2729"/>
                    <a:pt x="3181" y="2601"/>
                  </a:cubicBezTo>
                  <a:cubicBezTo>
                    <a:pt x="2948" y="2055"/>
                    <a:pt x="2445" y="1669"/>
                    <a:pt x="1949" y="1345"/>
                  </a:cubicBezTo>
                  <a:cubicBezTo>
                    <a:pt x="1453" y="1014"/>
                    <a:pt x="920" y="707"/>
                    <a:pt x="558" y="235"/>
                  </a:cubicBezTo>
                  <a:cubicBezTo>
                    <a:pt x="478" y="126"/>
                    <a:pt x="376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66;p44"/>
            <p:cNvSpPr/>
            <p:nvPr/>
          </p:nvSpPr>
          <p:spPr>
            <a:xfrm>
              <a:off x="7522825" y="2728440"/>
              <a:ext cx="175051" cy="125081"/>
            </a:xfrm>
            <a:custGeom>
              <a:avLst/>
              <a:gdLst/>
              <a:ahLst/>
              <a:cxnLst/>
              <a:rect l="l" t="t" r="r" b="b"/>
              <a:pathLst>
                <a:path w="1496" h="1069" extrusionOk="0">
                  <a:moveTo>
                    <a:pt x="91" y="0"/>
                  </a:moveTo>
                  <a:cubicBezTo>
                    <a:pt x="60" y="0"/>
                    <a:pt x="29" y="5"/>
                    <a:pt x="1" y="15"/>
                  </a:cubicBezTo>
                  <a:cubicBezTo>
                    <a:pt x="13" y="33"/>
                    <a:pt x="25" y="51"/>
                    <a:pt x="37" y="64"/>
                  </a:cubicBezTo>
                  <a:cubicBezTo>
                    <a:pt x="160" y="217"/>
                    <a:pt x="325" y="333"/>
                    <a:pt x="491" y="444"/>
                  </a:cubicBezTo>
                  <a:cubicBezTo>
                    <a:pt x="816" y="664"/>
                    <a:pt x="1140" y="885"/>
                    <a:pt x="1490" y="1069"/>
                  </a:cubicBezTo>
                  <a:cubicBezTo>
                    <a:pt x="1496" y="983"/>
                    <a:pt x="1459" y="891"/>
                    <a:pt x="1398" y="830"/>
                  </a:cubicBezTo>
                  <a:cubicBezTo>
                    <a:pt x="1324" y="738"/>
                    <a:pt x="1208" y="689"/>
                    <a:pt x="1097" y="664"/>
                  </a:cubicBezTo>
                  <a:cubicBezTo>
                    <a:pt x="1006" y="640"/>
                    <a:pt x="908" y="634"/>
                    <a:pt x="828" y="578"/>
                  </a:cubicBezTo>
                  <a:cubicBezTo>
                    <a:pt x="705" y="480"/>
                    <a:pt x="687" y="290"/>
                    <a:pt x="558" y="205"/>
                  </a:cubicBezTo>
                  <a:cubicBezTo>
                    <a:pt x="479" y="156"/>
                    <a:pt x="374" y="156"/>
                    <a:pt x="301" y="101"/>
                  </a:cubicBezTo>
                  <a:cubicBezTo>
                    <a:pt x="270" y="82"/>
                    <a:pt x="252" y="58"/>
                    <a:pt x="227" y="39"/>
                  </a:cubicBezTo>
                  <a:cubicBezTo>
                    <a:pt x="190" y="13"/>
                    <a:pt x="140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67;p44"/>
            <p:cNvSpPr/>
            <p:nvPr/>
          </p:nvSpPr>
          <p:spPr>
            <a:xfrm>
              <a:off x="7180810" y="2325467"/>
              <a:ext cx="166509" cy="120869"/>
            </a:xfrm>
            <a:custGeom>
              <a:avLst/>
              <a:gdLst/>
              <a:ahLst/>
              <a:cxnLst/>
              <a:rect l="l" t="t" r="r" b="b"/>
              <a:pathLst>
                <a:path w="1423" h="1033" extrusionOk="0">
                  <a:moveTo>
                    <a:pt x="192" y="1"/>
                  </a:moveTo>
                  <a:cubicBezTo>
                    <a:pt x="183" y="1"/>
                    <a:pt x="175" y="1"/>
                    <a:pt x="166" y="3"/>
                  </a:cubicBezTo>
                  <a:cubicBezTo>
                    <a:pt x="92" y="15"/>
                    <a:pt x="37" y="64"/>
                    <a:pt x="0" y="131"/>
                  </a:cubicBezTo>
                  <a:cubicBezTo>
                    <a:pt x="0" y="131"/>
                    <a:pt x="7" y="137"/>
                    <a:pt x="7" y="137"/>
                  </a:cubicBezTo>
                  <a:cubicBezTo>
                    <a:pt x="37" y="162"/>
                    <a:pt x="62" y="192"/>
                    <a:pt x="74" y="223"/>
                  </a:cubicBezTo>
                  <a:cubicBezTo>
                    <a:pt x="99" y="272"/>
                    <a:pt x="86" y="327"/>
                    <a:pt x="99" y="382"/>
                  </a:cubicBezTo>
                  <a:cubicBezTo>
                    <a:pt x="117" y="450"/>
                    <a:pt x="172" y="511"/>
                    <a:pt x="227" y="554"/>
                  </a:cubicBezTo>
                  <a:cubicBezTo>
                    <a:pt x="263" y="580"/>
                    <a:pt x="300" y="606"/>
                    <a:pt x="340" y="606"/>
                  </a:cubicBezTo>
                  <a:cubicBezTo>
                    <a:pt x="347" y="606"/>
                    <a:pt x="354" y="605"/>
                    <a:pt x="362" y="603"/>
                  </a:cubicBezTo>
                  <a:cubicBezTo>
                    <a:pt x="393" y="597"/>
                    <a:pt x="417" y="566"/>
                    <a:pt x="454" y="566"/>
                  </a:cubicBezTo>
                  <a:cubicBezTo>
                    <a:pt x="491" y="566"/>
                    <a:pt x="521" y="609"/>
                    <a:pt x="540" y="646"/>
                  </a:cubicBezTo>
                  <a:cubicBezTo>
                    <a:pt x="552" y="683"/>
                    <a:pt x="558" y="726"/>
                    <a:pt x="583" y="756"/>
                  </a:cubicBezTo>
                  <a:cubicBezTo>
                    <a:pt x="626" y="818"/>
                    <a:pt x="711" y="818"/>
                    <a:pt x="779" y="854"/>
                  </a:cubicBezTo>
                  <a:cubicBezTo>
                    <a:pt x="809" y="873"/>
                    <a:pt x="834" y="897"/>
                    <a:pt x="871" y="916"/>
                  </a:cubicBezTo>
                  <a:cubicBezTo>
                    <a:pt x="909" y="936"/>
                    <a:pt x="953" y="941"/>
                    <a:pt x="999" y="941"/>
                  </a:cubicBezTo>
                  <a:cubicBezTo>
                    <a:pt x="1034" y="941"/>
                    <a:pt x="1070" y="938"/>
                    <a:pt x="1106" y="938"/>
                  </a:cubicBezTo>
                  <a:cubicBezTo>
                    <a:pt x="1136" y="938"/>
                    <a:pt x="1166" y="940"/>
                    <a:pt x="1195" y="946"/>
                  </a:cubicBezTo>
                  <a:cubicBezTo>
                    <a:pt x="1232" y="958"/>
                    <a:pt x="1269" y="983"/>
                    <a:pt x="1312" y="1001"/>
                  </a:cubicBezTo>
                  <a:cubicBezTo>
                    <a:pt x="1349" y="1014"/>
                    <a:pt x="1385" y="1026"/>
                    <a:pt x="1422" y="1032"/>
                  </a:cubicBezTo>
                  <a:cubicBezTo>
                    <a:pt x="1079" y="805"/>
                    <a:pt x="754" y="560"/>
                    <a:pt x="503" y="235"/>
                  </a:cubicBezTo>
                  <a:cubicBezTo>
                    <a:pt x="423" y="126"/>
                    <a:pt x="321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68;p44"/>
            <p:cNvSpPr/>
            <p:nvPr/>
          </p:nvSpPr>
          <p:spPr>
            <a:xfrm>
              <a:off x="7247505" y="2497000"/>
              <a:ext cx="123448" cy="78395"/>
            </a:xfrm>
            <a:custGeom>
              <a:avLst/>
              <a:gdLst/>
              <a:ahLst/>
              <a:cxnLst/>
              <a:rect l="l" t="t" r="r" b="b"/>
              <a:pathLst>
                <a:path w="1055" h="670" extrusionOk="0">
                  <a:moveTo>
                    <a:pt x="318" y="1"/>
                  </a:moveTo>
                  <a:cubicBezTo>
                    <a:pt x="263" y="1"/>
                    <a:pt x="208" y="7"/>
                    <a:pt x="154" y="19"/>
                  </a:cubicBezTo>
                  <a:cubicBezTo>
                    <a:pt x="105" y="32"/>
                    <a:pt x="49" y="50"/>
                    <a:pt x="0" y="50"/>
                  </a:cubicBezTo>
                  <a:cubicBezTo>
                    <a:pt x="31" y="62"/>
                    <a:pt x="68" y="75"/>
                    <a:pt x="98" y="87"/>
                  </a:cubicBezTo>
                  <a:cubicBezTo>
                    <a:pt x="295" y="167"/>
                    <a:pt x="485" y="265"/>
                    <a:pt x="662" y="381"/>
                  </a:cubicBezTo>
                  <a:cubicBezTo>
                    <a:pt x="791" y="467"/>
                    <a:pt x="913" y="559"/>
                    <a:pt x="1012" y="669"/>
                  </a:cubicBezTo>
                  <a:cubicBezTo>
                    <a:pt x="1012" y="657"/>
                    <a:pt x="1012" y="645"/>
                    <a:pt x="1012" y="626"/>
                  </a:cubicBezTo>
                  <a:cubicBezTo>
                    <a:pt x="1018" y="596"/>
                    <a:pt x="1042" y="565"/>
                    <a:pt x="1048" y="534"/>
                  </a:cubicBezTo>
                  <a:cubicBezTo>
                    <a:pt x="1054" y="491"/>
                    <a:pt x="1042" y="455"/>
                    <a:pt x="1018" y="424"/>
                  </a:cubicBezTo>
                  <a:cubicBezTo>
                    <a:pt x="993" y="393"/>
                    <a:pt x="963" y="369"/>
                    <a:pt x="926" y="344"/>
                  </a:cubicBezTo>
                  <a:cubicBezTo>
                    <a:pt x="901" y="326"/>
                    <a:pt x="871" y="308"/>
                    <a:pt x="840" y="295"/>
                  </a:cubicBezTo>
                  <a:cubicBezTo>
                    <a:pt x="779" y="271"/>
                    <a:pt x="705" y="271"/>
                    <a:pt x="662" y="228"/>
                  </a:cubicBezTo>
                  <a:cubicBezTo>
                    <a:pt x="625" y="197"/>
                    <a:pt x="613" y="148"/>
                    <a:pt x="601" y="105"/>
                  </a:cubicBezTo>
                  <a:cubicBezTo>
                    <a:pt x="601" y="87"/>
                    <a:pt x="595" y="75"/>
                    <a:pt x="589" y="69"/>
                  </a:cubicBezTo>
                  <a:cubicBezTo>
                    <a:pt x="583" y="56"/>
                    <a:pt x="564" y="50"/>
                    <a:pt x="552" y="44"/>
                  </a:cubicBezTo>
                  <a:cubicBezTo>
                    <a:pt x="479" y="15"/>
                    <a:pt x="399" y="1"/>
                    <a:pt x="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69;p44"/>
            <p:cNvSpPr/>
            <p:nvPr/>
          </p:nvSpPr>
          <p:spPr>
            <a:xfrm>
              <a:off x="5571712" y="1670227"/>
              <a:ext cx="1293807" cy="2299548"/>
            </a:xfrm>
            <a:custGeom>
              <a:avLst/>
              <a:gdLst/>
              <a:ahLst/>
              <a:cxnLst/>
              <a:rect l="l" t="t" r="r" b="b"/>
              <a:pathLst>
                <a:path w="11057" h="19653" extrusionOk="0">
                  <a:moveTo>
                    <a:pt x="8708" y="1"/>
                  </a:moveTo>
                  <a:cubicBezTo>
                    <a:pt x="8690" y="1"/>
                    <a:pt x="8672" y="1"/>
                    <a:pt x="8654" y="2"/>
                  </a:cubicBezTo>
                  <a:cubicBezTo>
                    <a:pt x="6141" y="69"/>
                    <a:pt x="2624" y="4040"/>
                    <a:pt x="1521" y="6663"/>
                  </a:cubicBezTo>
                  <a:cubicBezTo>
                    <a:pt x="424" y="9285"/>
                    <a:pt x="491" y="9040"/>
                    <a:pt x="246" y="12919"/>
                  </a:cubicBezTo>
                  <a:cubicBezTo>
                    <a:pt x="1" y="16714"/>
                    <a:pt x="382" y="19652"/>
                    <a:pt x="1621" y="19652"/>
                  </a:cubicBezTo>
                  <a:cubicBezTo>
                    <a:pt x="1648" y="19652"/>
                    <a:pt x="1676" y="19651"/>
                    <a:pt x="1705" y="19648"/>
                  </a:cubicBezTo>
                  <a:cubicBezTo>
                    <a:pt x="3004" y="19513"/>
                    <a:pt x="3476" y="18729"/>
                    <a:pt x="4928" y="18502"/>
                  </a:cubicBezTo>
                  <a:cubicBezTo>
                    <a:pt x="6387" y="18281"/>
                    <a:pt x="9371" y="17767"/>
                    <a:pt x="10002" y="15634"/>
                  </a:cubicBezTo>
                  <a:cubicBezTo>
                    <a:pt x="10627" y="13502"/>
                    <a:pt x="10266" y="12650"/>
                    <a:pt x="10247" y="11105"/>
                  </a:cubicBezTo>
                  <a:cubicBezTo>
                    <a:pt x="10223" y="9555"/>
                    <a:pt x="10964" y="8997"/>
                    <a:pt x="11007" y="7692"/>
                  </a:cubicBezTo>
                  <a:cubicBezTo>
                    <a:pt x="11056" y="6393"/>
                    <a:pt x="10854" y="4555"/>
                    <a:pt x="10854" y="4555"/>
                  </a:cubicBezTo>
                  <a:cubicBezTo>
                    <a:pt x="10854" y="4555"/>
                    <a:pt x="10854" y="4512"/>
                    <a:pt x="10860" y="4444"/>
                  </a:cubicBezTo>
                  <a:cubicBezTo>
                    <a:pt x="10884" y="3745"/>
                    <a:pt x="10933" y="1"/>
                    <a:pt x="8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70;p44"/>
            <p:cNvSpPr/>
            <p:nvPr/>
          </p:nvSpPr>
          <p:spPr>
            <a:xfrm>
              <a:off x="6884662" y="1228526"/>
              <a:ext cx="240344" cy="560232"/>
            </a:xfrm>
            <a:custGeom>
              <a:avLst/>
              <a:gdLst/>
              <a:ahLst/>
              <a:cxnLst/>
              <a:rect l="l" t="t" r="r" b="b"/>
              <a:pathLst>
                <a:path w="2054" h="4788" extrusionOk="0">
                  <a:moveTo>
                    <a:pt x="1450" y="0"/>
                  </a:moveTo>
                  <a:cubicBezTo>
                    <a:pt x="1324" y="0"/>
                    <a:pt x="1199" y="5"/>
                    <a:pt x="1073" y="14"/>
                  </a:cubicBezTo>
                  <a:cubicBezTo>
                    <a:pt x="828" y="26"/>
                    <a:pt x="583" y="69"/>
                    <a:pt x="344" y="118"/>
                  </a:cubicBezTo>
                  <a:cubicBezTo>
                    <a:pt x="258" y="136"/>
                    <a:pt x="160" y="155"/>
                    <a:pt x="68" y="185"/>
                  </a:cubicBezTo>
                  <a:cubicBezTo>
                    <a:pt x="68" y="235"/>
                    <a:pt x="74" y="284"/>
                    <a:pt x="74" y="333"/>
                  </a:cubicBezTo>
                  <a:lnTo>
                    <a:pt x="74" y="351"/>
                  </a:lnTo>
                  <a:cubicBezTo>
                    <a:pt x="184" y="333"/>
                    <a:pt x="295" y="320"/>
                    <a:pt x="405" y="308"/>
                  </a:cubicBezTo>
                  <a:cubicBezTo>
                    <a:pt x="638" y="277"/>
                    <a:pt x="865" y="265"/>
                    <a:pt x="1098" y="259"/>
                  </a:cubicBezTo>
                  <a:cubicBezTo>
                    <a:pt x="1178" y="255"/>
                    <a:pt x="1258" y="253"/>
                    <a:pt x="1339" y="253"/>
                  </a:cubicBezTo>
                  <a:cubicBezTo>
                    <a:pt x="1485" y="253"/>
                    <a:pt x="1631" y="259"/>
                    <a:pt x="1778" y="271"/>
                  </a:cubicBezTo>
                  <a:cubicBezTo>
                    <a:pt x="1870" y="277"/>
                    <a:pt x="1962" y="284"/>
                    <a:pt x="2054" y="296"/>
                  </a:cubicBezTo>
                  <a:cubicBezTo>
                    <a:pt x="2047" y="204"/>
                    <a:pt x="2035" y="112"/>
                    <a:pt x="2029" y="26"/>
                  </a:cubicBezTo>
                  <a:cubicBezTo>
                    <a:pt x="1955" y="20"/>
                    <a:pt x="1888" y="14"/>
                    <a:pt x="1827" y="14"/>
                  </a:cubicBezTo>
                  <a:cubicBezTo>
                    <a:pt x="1701" y="5"/>
                    <a:pt x="1576" y="0"/>
                    <a:pt x="1450" y="0"/>
                  </a:cubicBezTo>
                  <a:close/>
                  <a:moveTo>
                    <a:pt x="1402" y="781"/>
                  </a:moveTo>
                  <a:cubicBezTo>
                    <a:pt x="1289" y="781"/>
                    <a:pt x="1177" y="786"/>
                    <a:pt x="1067" y="798"/>
                  </a:cubicBezTo>
                  <a:cubicBezTo>
                    <a:pt x="742" y="829"/>
                    <a:pt x="393" y="884"/>
                    <a:pt x="86" y="1007"/>
                  </a:cubicBezTo>
                  <a:cubicBezTo>
                    <a:pt x="86" y="1050"/>
                    <a:pt x="86" y="1099"/>
                    <a:pt x="86" y="1141"/>
                  </a:cubicBezTo>
                  <a:lnTo>
                    <a:pt x="86" y="1172"/>
                  </a:lnTo>
                  <a:cubicBezTo>
                    <a:pt x="417" y="1111"/>
                    <a:pt x="748" y="1043"/>
                    <a:pt x="1091" y="1031"/>
                  </a:cubicBezTo>
                  <a:cubicBezTo>
                    <a:pt x="1196" y="1025"/>
                    <a:pt x="1300" y="1022"/>
                    <a:pt x="1404" y="1022"/>
                  </a:cubicBezTo>
                  <a:cubicBezTo>
                    <a:pt x="1508" y="1022"/>
                    <a:pt x="1612" y="1025"/>
                    <a:pt x="1716" y="1031"/>
                  </a:cubicBezTo>
                  <a:cubicBezTo>
                    <a:pt x="1821" y="1037"/>
                    <a:pt x="1919" y="1050"/>
                    <a:pt x="2023" y="1068"/>
                  </a:cubicBezTo>
                  <a:cubicBezTo>
                    <a:pt x="2017" y="982"/>
                    <a:pt x="2017" y="896"/>
                    <a:pt x="2011" y="811"/>
                  </a:cubicBezTo>
                  <a:cubicBezTo>
                    <a:pt x="1913" y="804"/>
                    <a:pt x="1821" y="798"/>
                    <a:pt x="1741" y="792"/>
                  </a:cubicBezTo>
                  <a:cubicBezTo>
                    <a:pt x="1628" y="786"/>
                    <a:pt x="1514" y="781"/>
                    <a:pt x="1402" y="781"/>
                  </a:cubicBezTo>
                  <a:close/>
                  <a:moveTo>
                    <a:pt x="1443" y="1748"/>
                  </a:moveTo>
                  <a:cubicBezTo>
                    <a:pt x="1295" y="1748"/>
                    <a:pt x="1146" y="1755"/>
                    <a:pt x="999" y="1767"/>
                  </a:cubicBezTo>
                  <a:cubicBezTo>
                    <a:pt x="773" y="1785"/>
                    <a:pt x="552" y="1816"/>
                    <a:pt x="338" y="1865"/>
                  </a:cubicBezTo>
                  <a:cubicBezTo>
                    <a:pt x="258" y="1883"/>
                    <a:pt x="178" y="1907"/>
                    <a:pt x="93" y="1932"/>
                  </a:cubicBezTo>
                  <a:cubicBezTo>
                    <a:pt x="93" y="1981"/>
                    <a:pt x="93" y="2030"/>
                    <a:pt x="93" y="2085"/>
                  </a:cubicBezTo>
                  <a:cubicBezTo>
                    <a:pt x="178" y="2067"/>
                    <a:pt x="258" y="2048"/>
                    <a:pt x="344" y="2036"/>
                  </a:cubicBezTo>
                  <a:cubicBezTo>
                    <a:pt x="564" y="1993"/>
                    <a:pt x="791" y="1969"/>
                    <a:pt x="1024" y="1956"/>
                  </a:cubicBezTo>
                  <a:cubicBezTo>
                    <a:pt x="1128" y="1950"/>
                    <a:pt x="1235" y="1947"/>
                    <a:pt x="1343" y="1947"/>
                  </a:cubicBezTo>
                  <a:cubicBezTo>
                    <a:pt x="1451" y="1947"/>
                    <a:pt x="1560" y="1950"/>
                    <a:pt x="1667" y="1956"/>
                  </a:cubicBezTo>
                  <a:cubicBezTo>
                    <a:pt x="1772" y="1963"/>
                    <a:pt x="1882" y="1969"/>
                    <a:pt x="1992" y="1987"/>
                  </a:cubicBezTo>
                  <a:cubicBezTo>
                    <a:pt x="2011" y="1987"/>
                    <a:pt x="2029" y="1987"/>
                    <a:pt x="2054" y="1993"/>
                  </a:cubicBezTo>
                  <a:cubicBezTo>
                    <a:pt x="2047" y="1920"/>
                    <a:pt x="2047" y="1852"/>
                    <a:pt x="2047" y="1779"/>
                  </a:cubicBezTo>
                  <a:cubicBezTo>
                    <a:pt x="1925" y="1767"/>
                    <a:pt x="1802" y="1760"/>
                    <a:pt x="1686" y="1754"/>
                  </a:cubicBezTo>
                  <a:cubicBezTo>
                    <a:pt x="1606" y="1750"/>
                    <a:pt x="1524" y="1748"/>
                    <a:pt x="1443" y="1748"/>
                  </a:cubicBezTo>
                  <a:close/>
                  <a:moveTo>
                    <a:pt x="1140" y="2704"/>
                  </a:moveTo>
                  <a:cubicBezTo>
                    <a:pt x="1065" y="2704"/>
                    <a:pt x="989" y="2706"/>
                    <a:pt x="914" y="2710"/>
                  </a:cubicBezTo>
                  <a:cubicBezTo>
                    <a:pt x="693" y="2716"/>
                    <a:pt x="472" y="2747"/>
                    <a:pt x="258" y="2790"/>
                  </a:cubicBezTo>
                  <a:cubicBezTo>
                    <a:pt x="209" y="2802"/>
                    <a:pt x="154" y="2814"/>
                    <a:pt x="93" y="2827"/>
                  </a:cubicBezTo>
                  <a:cubicBezTo>
                    <a:pt x="93" y="2876"/>
                    <a:pt x="93" y="2919"/>
                    <a:pt x="93" y="2968"/>
                  </a:cubicBezTo>
                  <a:cubicBezTo>
                    <a:pt x="166" y="2955"/>
                    <a:pt x="233" y="2943"/>
                    <a:pt x="301" y="2931"/>
                  </a:cubicBezTo>
                  <a:cubicBezTo>
                    <a:pt x="509" y="2900"/>
                    <a:pt x="724" y="2882"/>
                    <a:pt x="932" y="2876"/>
                  </a:cubicBezTo>
                  <a:cubicBezTo>
                    <a:pt x="984" y="2874"/>
                    <a:pt x="1036" y="2873"/>
                    <a:pt x="1088" y="2873"/>
                  </a:cubicBezTo>
                  <a:cubicBezTo>
                    <a:pt x="1244" y="2873"/>
                    <a:pt x="1399" y="2880"/>
                    <a:pt x="1551" y="2894"/>
                  </a:cubicBezTo>
                  <a:cubicBezTo>
                    <a:pt x="1716" y="2912"/>
                    <a:pt x="1882" y="2955"/>
                    <a:pt x="2047" y="2980"/>
                  </a:cubicBezTo>
                  <a:cubicBezTo>
                    <a:pt x="2047" y="2919"/>
                    <a:pt x="2047" y="2857"/>
                    <a:pt x="2054" y="2796"/>
                  </a:cubicBezTo>
                  <a:cubicBezTo>
                    <a:pt x="1900" y="2759"/>
                    <a:pt x="1741" y="2741"/>
                    <a:pt x="1594" y="2729"/>
                  </a:cubicBezTo>
                  <a:cubicBezTo>
                    <a:pt x="1443" y="2712"/>
                    <a:pt x="1292" y="2704"/>
                    <a:pt x="1140" y="2704"/>
                  </a:cubicBezTo>
                  <a:close/>
                  <a:moveTo>
                    <a:pt x="789" y="3603"/>
                  </a:moveTo>
                  <a:cubicBezTo>
                    <a:pt x="601" y="3603"/>
                    <a:pt x="417" y="3616"/>
                    <a:pt x="233" y="3642"/>
                  </a:cubicBezTo>
                  <a:cubicBezTo>
                    <a:pt x="184" y="3648"/>
                    <a:pt x="129" y="3654"/>
                    <a:pt x="80" y="3666"/>
                  </a:cubicBezTo>
                  <a:cubicBezTo>
                    <a:pt x="80" y="3715"/>
                    <a:pt x="74" y="3758"/>
                    <a:pt x="74" y="3807"/>
                  </a:cubicBezTo>
                  <a:cubicBezTo>
                    <a:pt x="117" y="3801"/>
                    <a:pt x="166" y="3795"/>
                    <a:pt x="209" y="3789"/>
                  </a:cubicBezTo>
                  <a:cubicBezTo>
                    <a:pt x="370" y="3780"/>
                    <a:pt x="535" y="3774"/>
                    <a:pt x="699" y="3774"/>
                  </a:cubicBezTo>
                  <a:cubicBezTo>
                    <a:pt x="758" y="3774"/>
                    <a:pt x="818" y="3775"/>
                    <a:pt x="877" y="3777"/>
                  </a:cubicBezTo>
                  <a:cubicBezTo>
                    <a:pt x="1098" y="3783"/>
                    <a:pt x="1318" y="3801"/>
                    <a:pt x="1533" y="3844"/>
                  </a:cubicBezTo>
                  <a:cubicBezTo>
                    <a:pt x="1637" y="3862"/>
                    <a:pt x="1747" y="3881"/>
                    <a:pt x="1845" y="3905"/>
                  </a:cubicBezTo>
                  <a:cubicBezTo>
                    <a:pt x="1900" y="3917"/>
                    <a:pt x="1949" y="3936"/>
                    <a:pt x="2004" y="3954"/>
                  </a:cubicBezTo>
                  <a:cubicBezTo>
                    <a:pt x="2004" y="3887"/>
                    <a:pt x="2011" y="3826"/>
                    <a:pt x="2017" y="3764"/>
                  </a:cubicBezTo>
                  <a:cubicBezTo>
                    <a:pt x="1870" y="3715"/>
                    <a:pt x="1698" y="3697"/>
                    <a:pt x="1563" y="3672"/>
                  </a:cubicBezTo>
                  <a:cubicBezTo>
                    <a:pt x="1343" y="3636"/>
                    <a:pt x="1122" y="3611"/>
                    <a:pt x="901" y="3605"/>
                  </a:cubicBezTo>
                  <a:cubicBezTo>
                    <a:pt x="864" y="3604"/>
                    <a:pt x="826" y="3603"/>
                    <a:pt x="789" y="3603"/>
                  </a:cubicBezTo>
                  <a:close/>
                  <a:moveTo>
                    <a:pt x="1104" y="4530"/>
                  </a:moveTo>
                  <a:cubicBezTo>
                    <a:pt x="865" y="4530"/>
                    <a:pt x="626" y="4549"/>
                    <a:pt x="393" y="4585"/>
                  </a:cubicBezTo>
                  <a:cubicBezTo>
                    <a:pt x="283" y="4610"/>
                    <a:pt x="166" y="4628"/>
                    <a:pt x="50" y="4665"/>
                  </a:cubicBezTo>
                  <a:cubicBezTo>
                    <a:pt x="37" y="4702"/>
                    <a:pt x="19" y="4745"/>
                    <a:pt x="1" y="4788"/>
                  </a:cubicBezTo>
                  <a:cubicBezTo>
                    <a:pt x="135" y="4757"/>
                    <a:pt x="270" y="4720"/>
                    <a:pt x="405" y="4696"/>
                  </a:cubicBezTo>
                  <a:cubicBezTo>
                    <a:pt x="595" y="4665"/>
                    <a:pt x="789" y="4651"/>
                    <a:pt x="988" y="4651"/>
                  </a:cubicBezTo>
                  <a:cubicBezTo>
                    <a:pt x="1026" y="4651"/>
                    <a:pt x="1065" y="4652"/>
                    <a:pt x="1104" y="4653"/>
                  </a:cubicBezTo>
                  <a:cubicBezTo>
                    <a:pt x="1330" y="4653"/>
                    <a:pt x="1563" y="4677"/>
                    <a:pt x="1790" y="4720"/>
                  </a:cubicBezTo>
                  <a:cubicBezTo>
                    <a:pt x="1870" y="4739"/>
                    <a:pt x="1955" y="4757"/>
                    <a:pt x="2029" y="4775"/>
                  </a:cubicBezTo>
                  <a:cubicBezTo>
                    <a:pt x="2041" y="4732"/>
                    <a:pt x="2041" y="4690"/>
                    <a:pt x="2047" y="4647"/>
                  </a:cubicBezTo>
                  <a:cubicBezTo>
                    <a:pt x="1980" y="4628"/>
                    <a:pt x="1906" y="4616"/>
                    <a:pt x="1827" y="4598"/>
                  </a:cubicBezTo>
                  <a:cubicBezTo>
                    <a:pt x="1594" y="4555"/>
                    <a:pt x="1343" y="4530"/>
                    <a:pt x="1104" y="45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71;p44"/>
            <p:cNvSpPr/>
            <p:nvPr/>
          </p:nvSpPr>
          <p:spPr>
            <a:xfrm>
              <a:off x="5609740" y="1670227"/>
              <a:ext cx="1234950" cy="1525895"/>
            </a:xfrm>
            <a:custGeom>
              <a:avLst/>
              <a:gdLst/>
              <a:ahLst/>
              <a:cxnLst/>
              <a:rect l="l" t="t" r="r" b="b"/>
              <a:pathLst>
                <a:path w="10554" h="13041" extrusionOk="0">
                  <a:moveTo>
                    <a:pt x="8383" y="1"/>
                  </a:moveTo>
                  <a:cubicBezTo>
                    <a:pt x="8365" y="1"/>
                    <a:pt x="8347" y="1"/>
                    <a:pt x="8329" y="2"/>
                  </a:cubicBezTo>
                  <a:cubicBezTo>
                    <a:pt x="5816" y="69"/>
                    <a:pt x="2299" y="4040"/>
                    <a:pt x="1196" y="6663"/>
                  </a:cubicBezTo>
                  <a:cubicBezTo>
                    <a:pt x="234" y="8961"/>
                    <a:pt x="166" y="9059"/>
                    <a:pt x="1" y="11651"/>
                  </a:cubicBezTo>
                  <a:cubicBezTo>
                    <a:pt x="56" y="11878"/>
                    <a:pt x="111" y="12104"/>
                    <a:pt x="173" y="12325"/>
                  </a:cubicBezTo>
                  <a:cubicBezTo>
                    <a:pt x="234" y="12539"/>
                    <a:pt x="307" y="12760"/>
                    <a:pt x="485" y="12895"/>
                  </a:cubicBezTo>
                  <a:cubicBezTo>
                    <a:pt x="638" y="13014"/>
                    <a:pt x="836" y="13041"/>
                    <a:pt x="1034" y="13041"/>
                  </a:cubicBezTo>
                  <a:cubicBezTo>
                    <a:pt x="1090" y="13041"/>
                    <a:pt x="1147" y="13039"/>
                    <a:pt x="1202" y="13036"/>
                  </a:cubicBezTo>
                  <a:cubicBezTo>
                    <a:pt x="1809" y="13011"/>
                    <a:pt x="2501" y="12901"/>
                    <a:pt x="2832" y="12386"/>
                  </a:cubicBezTo>
                  <a:cubicBezTo>
                    <a:pt x="3034" y="12074"/>
                    <a:pt x="3047" y="11675"/>
                    <a:pt x="3126" y="11308"/>
                  </a:cubicBezTo>
                  <a:cubicBezTo>
                    <a:pt x="3341" y="10309"/>
                    <a:pt x="4070" y="9482"/>
                    <a:pt x="4885" y="8863"/>
                  </a:cubicBezTo>
                  <a:cubicBezTo>
                    <a:pt x="5700" y="8244"/>
                    <a:pt x="6625" y="7784"/>
                    <a:pt x="7471" y="7196"/>
                  </a:cubicBezTo>
                  <a:cubicBezTo>
                    <a:pt x="7869" y="6920"/>
                    <a:pt x="8262" y="6589"/>
                    <a:pt x="8421" y="6136"/>
                  </a:cubicBezTo>
                  <a:cubicBezTo>
                    <a:pt x="8629" y="5511"/>
                    <a:pt x="8390" y="4689"/>
                    <a:pt x="8893" y="4267"/>
                  </a:cubicBezTo>
                  <a:cubicBezTo>
                    <a:pt x="9079" y="4114"/>
                    <a:pt x="9299" y="4067"/>
                    <a:pt x="9535" y="4067"/>
                  </a:cubicBezTo>
                  <a:cubicBezTo>
                    <a:pt x="9859" y="4067"/>
                    <a:pt x="10211" y="4156"/>
                    <a:pt x="10541" y="4181"/>
                  </a:cubicBezTo>
                  <a:cubicBezTo>
                    <a:pt x="10553" y="3087"/>
                    <a:pt x="10403" y="1"/>
                    <a:pt x="8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74985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8"/>
          <p:cNvSpPr/>
          <p:nvPr/>
        </p:nvSpPr>
        <p:spPr>
          <a:xfrm>
            <a:off x="6061730" y="1238213"/>
            <a:ext cx="2424600" cy="2424600"/>
          </a:xfrm>
          <a:prstGeom prst="ellipse">
            <a:avLst/>
          </a:prstGeom>
          <a:solidFill>
            <a:srgbClr val="F4CD69">
              <a:alpha val="4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8"/>
          <p:cNvSpPr txBox="1">
            <a:spLocks noGrp="1"/>
          </p:cNvSpPr>
          <p:nvPr>
            <p:ph type="title"/>
          </p:nvPr>
        </p:nvSpPr>
        <p:spPr>
          <a:xfrm>
            <a:off x="715167" y="493262"/>
            <a:ext cx="3468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Abstract</a:t>
            </a:r>
            <a:endParaRPr dirty="0"/>
          </a:p>
        </p:txBody>
      </p:sp>
      <p:sp>
        <p:nvSpPr>
          <p:cNvPr id="525" name="Google Shape;525;p38"/>
          <p:cNvSpPr txBox="1">
            <a:spLocks noGrp="1"/>
          </p:cNvSpPr>
          <p:nvPr>
            <p:ph type="subTitle" idx="1"/>
          </p:nvPr>
        </p:nvSpPr>
        <p:spPr>
          <a:xfrm>
            <a:off x="321770" y="1489309"/>
            <a:ext cx="5890727" cy="3103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SzPct val="120000"/>
              <a:buFont typeface="Wingdings" panose="05000000000000000000" pitchFamily="2" charset="2"/>
              <a:buChar char="Ø"/>
            </a:pPr>
            <a:r>
              <a:rPr lang="en-US" dirty="0"/>
              <a:t>Lung cancer is a major global health concern, and early detection is crucial for improving survival rates </a:t>
            </a:r>
          </a:p>
          <a:p>
            <a:pPr marL="285750" lvl="0" indent="-285750" algn="l">
              <a:buSzPct val="120000"/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>
              <a:buSzPct val="120000"/>
              <a:buFont typeface="Wingdings" panose="05000000000000000000" pitchFamily="2" charset="2"/>
              <a:buChar char="Ø"/>
            </a:pPr>
            <a:r>
              <a:rPr lang="en-US" dirty="0"/>
              <a:t>CT scans is time-consuming and prone to human error. Machine Learning (ML) and Deep Learning, especially Convolutional Neural Networks (CNNs), provide an automated and accurate approach to lung cancer detection. </a:t>
            </a:r>
          </a:p>
          <a:p>
            <a:pPr marL="285750" lvl="0" indent="-285750" algn="l">
              <a:buSzPct val="120000"/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>
              <a:buSzPct val="120000"/>
              <a:buFont typeface="Wingdings" panose="05000000000000000000" pitchFamily="2" charset="2"/>
              <a:buChar char="Ø"/>
            </a:pPr>
            <a:r>
              <a:rPr lang="en-US" dirty="0"/>
              <a:t>The LIDC-IDRI dataset is commonly used to train deep learning models. Preprocessing techniques like image normalization, lung segmentation,</a:t>
            </a:r>
            <a:endParaRPr dirty="0"/>
          </a:p>
        </p:txBody>
      </p:sp>
      <p:grpSp>
        <p:nvGrpSpPr>
          <p:cNvPr id="570" name="Google Shape;570;p38"/>
          <p:cNvGrpSpPr/>
          <p:nvPr/>
        </p:nvGrpSpPr>
        <p:grpSpPr>
          <a:xfrm>
            <a:off x="6300490" y="1151502"/>
            <a:ext cx="2173096" cy="2705194"/>
            <a:chOff x="4607864" y="2699240"/>
            <a:chExt cx="305627" cy="380461"/>
          </a:xfrm>
        </p:grpSpPr>
        <p:sp>
          <p:nvSpPr>
            <p:cNvPr id="571" name="Google Shape;571;p38"/>
            <p:cNvSpPr/>
            <p:nvPr/>
          </p:nvSpPr>
          <p:spPr>
            <a:xfrm>
              <a:off x="4607864" y="2797323"/>
              <a:ext cx="136482" cy="282379"/>
            </a:xfrm>
            <a:custGeom>
              <a:avLst/>
              <a:gdLst/>
              <a:ahLst/>
              <a:cxnLst/>
              <a:rect l="l" t="t" r="r" b="b"/>
              <a:pathLst>
                <a:path w="4450" h="9207" extrusionOk="0">
                  <a:moveTo>
                    <a:pt x="3125" y="0"/>
                  </a:moveTo>
                  <a:cubicBezTo>
                    <a:pt x="2967" y="0"/>
                    <a:pt x="2807" y="47"/>
                    <a:pt x="2660" y="131"/>
                  </a:cubicBezTo>
                  <a:cubicBezTo>
                    <a:pt x="2335" y="321"/>
                    <a:pt x="2054" y="615"/>
                    <a:pt x="1821" y="903"/>
                  </a:cubicBezTo>
                  <a:cubicBezTo>
                    <a:pt x="1582" y="1210"/>
                    <a:pt x="1367" y="1534"/>
                    <a:pt x="1171" y="1871"/>
                  </a:cubicBezTo>
                  <a:cubicBezTo>
                    <a:pt x="754" y="2582"/>
                    <a:pt x="405" y="3342"/>
                    <a:pt x="215" y="4145"/>
                  </a:cubicBezTo>
                  <a:cubicBezTo>
                    <a:pt x="25" y="4972"/>
                    <a:pt x="1" y="5818"/>
                    <a:pt x="37" y="6664"/>
                  </a:cubicBezTo>
                  <a:cubicBezTo>
                    <a:pt x="56" y="7086"/>
                    <a:pt x="93" y="7515"/>
                    <a:pt x="129" y="7944"/>
                  </a:cubicBezTo>
                  <a:cubicBezTo>
                    <a:pt x="142" y="8104"/>
                    <a:pt x="209" y="8839"/>
                    <a:pt x="362" y="8980"/>
                  </a:cubicBezTo>
                  <a:cubicBezTo>
                    <a:pt x="381" y="8998"/>
                    <a:pt x="399" y="9011"/>
                    <a:pt x="417" y="9023"/>
                  </a:cubicBezTo>
                  <a:cubicBezTo>
                    <a:pt x="497" y="9096"/>
                    <a:pt x="595" y="9152"/>
                    <a:pt x="699" y="9164"/>
                  </a:cubicBezTo>
                  <a:cubicBezTo>
                    <a:pt x="803" y="9194"/>
                    <a:pt x="915" y="9207"/>
                    <a:pt x="1028" y="9207"/>
                  </a:cubicBezTo>
                  <a:cubicBezTo>
                    <a:pt x="1140" y="9207"/>
                    <a:pt x="1254" y="9194"/>
                    <a:pt x="1361" y="9176"/>
                  </a:cubicBezTo>
                  <a:cubicBezTo>
                    <a:pt x="1766" y="9103"/>
                    <a:pt x="2176" y="8986"/>
                    <a:pt x="2568" y="8851"/>
                  </a:cubicBezTo>
                  <a:cubicBezTo>
                    <a:pt x="2930" y="8723"/>
                    <a:pt x="3285" y="8563"/>
                    <a:pt x="3586" y="8330"/>
                  </a:cubicBezTo>
                  <a:cubicBezTo>
                    <a:pt x="3861" y="8116"/>
                    <a:pt x="4100" y="7852"/>
                    <a:pt x="4254" y="7534"/>
                  </a:cubicBezTo>
                  <a:cubicBezTo>
                    <a:pt x="4419" y="7172"/>
                    <a:pt x="4450" y="6780"/>
                    <a:pt x="4407" y="6388"/>
                  </a:cubicBezTo>
                  <a:cubicBezTo>
                    <a:pt x="4358" y="5953"/>
                    <a:pt x="4260" y="5536"/>
                    <a:pt x="4192" y="5107"/>
                  </a:cubicBezTo>
                  <a:cubicBezTo>
                    <a:pt x="4119" y="4666"/>
                    <a:pt x="4070" y="4225"/>
                    <a:pt x="4045" y="3777"/>
                  </a:cubicBezTo>
                  <a:cubicBezTo>
                    <a:pt x="4027" y="3336"/>
                    <a:pt x="4033" y="2901"/>
                    <a:pt x="4051" y="2460"/>
                  </a:cubicBezTo>
                  <a:cubicBezTo>
                    <a:pt x="4064" y="2025"/>
                    <a:pt x="4076" y="1583"/>
                    <a:pt x="4021" y="1148"/>
                  </a:cubicBezTo>
                  <a:cubicBezTo>
                    <a:pt x="3978" y="793"/>
                    <a:pt x="3892" y="407"/>
                    <a:pt x="3598" y="168"/>
                  </a:cubicBezTo>
                  <a:cubicBezTo>
                    <a:pt x="3454" y="52"/>
                    <a:pt x="3290" y="0"/>
                    <a:pt x="3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4608446" y="2896050"/>
              <a:ext cx="135899" cy="183652"/>
            </a:xfrm>
            <a:custGeom>
              <a:avLst/>
              <a:gdLst/>
              <a:ahLst/>
              <a:cxnLst/>
              <a:rect l="l" t="t" r="r" b="b"/>
              <a:pathLst>
                <a:path w="4431" h="5988" extrusionOk="0">
                  <a:moveTo>
                    <a:pt x="4014" y="1"/>
                  </a:moveTo>
                  <a:cubicBezTo>
                    <a:pt x="3947" y="252"/>
                    <a:pt x="3904" y="503"/>
                    <a:pt x="3867" y="761"/>
                  </a:cubicBezTo>
                  <a:cubicBezTo>
                    <a:pt x="3775" y="1330"/>
                    <a:pt x="3665" y="1882"/>
                    <a:pt x="3352" y="2378"/>
                  </a:cubicBezTo>
                  <a:cubicBezTo>
                    <a:pt x="3058" y="2832"/>
                    <a:pt x="2623" y="3193"/>
                    <a:pt x="2120" y="3396"/>
                  </a:cubicBezTo>
                  <a:cubicBezTo>
                    <a:pt x="1855" y="3505"/>
                    <a:pt x="1543" y="3586"/>
                    <a:pt x="1239" y="3586"/>
                  </a:cubicBezTo>
                  <a:cubicBezTo>
                    <a:pt x="933" y="3586"/>
                    <a:pt x="635" y="3504"/>
                    <a:pt x="405" y="3285"/>
                  </a:cubicBezTo>
                  <a:cubicBezTo>
                    <a:pt x="202" y="3095"/>
                    <a:pt x="80" y="2856"/>
                    <a:pt x="6" y="2599"/>
                  </a:cubicBezTo>
                  <a:lnTo>
                    <a:pt x="6" y="2599"/>
                  </a:lnTo>
                  <a:cubicBezTo>
                    <a:pt x="0" y="2881"/>
                    <a:pt x="6" y="3163"/>
                    <a:pt x="18" y="3438"/>
                  </a:cubicBezTo>
                  <a:cubicBezTo>
                    <a:pt x="37" y="3867"/>
                    <a:pt x="74" y="4296"/>
                    <a:pt x="110" y="4725"/>
                  </a:cubicBezTo>
                  <a:cubicBezTo>
                    <a:pt x="123" y="4885"/>
                    <a:pt x="190" y="5620"/>
                    <a:pt x="343" y="5761"/>
                  </a:cubicBezTo>
                  <a:cubicBezTo>
                    <a:pt x="362" y="5779"/>
                    <a:pt x="380" y="5792"/>
                    <a:pt x="398" y="5804"/>
                  </a:cubicBezTo>
                  <a:cubicBezTo>
                    <a:pt x="478" y="5877"/>
                    <a:pt x="576" y="5933"/>
                    <a:pt x="680" y="5945"/>
                  </a:cubicBezTo>
                  <a:cubicBezTo>
                    <a:pt x="784" y="5975"/>
                    <a:pt x="896" y="5988"/>
                    <a:pt x="1009" y="5988"/>
                  </a:cubicBezTo>
                  <a:cubicBezTo>
                    <a:pt x="1121" y="5988"/>
                    <a:pt x="1235" y="5975"/>
                    <a:pt x="1342" y="5957"/>
                  </a:cubicBezTo>
                  <a:cubicBezTo>
                    <a:pt x="1747" y="5884"/>
                    <a:pt x="2157" y="5767"/>
                    <a:pt x="2549" y="5632"/>
                  </a:cubicBezTo>
                  <a:cubicBezTo>
                    <a:pt x="2911" y="5504"/>
                    <a:pt x="3266" y="5344"/>
                    <a:pt x="3567" y="5111"/>
                  </a:cubicBezTo>
                  <a:cubicBezTo>
                    <a:pt x="3842" y="4897"/>
                    <a:pt x="4081" y="4627"/>
                    <a:pt x="4235" y="4315"/>
                  </a:cubicBezTo>
                  <a:cubicBezTo>
                    <a:pt x="4400" y="3953"/>
                    <a:pt x="4431" y="3561"/>
                    <a:pt x="4388" y="3169"/>
                  </a:cubicBezTo>
                  <a:cubicBezTo>
                    <a:pt x="4339" y="2734"/>
                    <a:pt x="4241" y="2317"/>
                    <a:pt x="4173" y="1888"/>
                  </a:cubicBezTo>
                  <a:cubicBezTo>
                    <a:pt x="4100" y="1447"/>
                    <a:pt x="4051" y="1006"/>
                    <a:pt x="4026" y="558"/>
                  </a:cubicBezTo>
                  <a:cubicBezTo>
                    <a:pt x="4020" y="374"/>
                    <a:pt x="4014" y="184"/>
                    <a:pt x="40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4776825" y="2797323"/>
              <a:ext cx="136666" cy="282379"/>
            </a:xfrm>
            <a:custGeom>
              <a:avLst/>
              <a:gdLst/>
              <a:ahLst/>
              <a:cxnLst/>
              <a:rect l="l" t="t" r="r" b="b"/>
              <a:pathLst>
                <a:path w="4456" h="9207" extrusionOk="0">
                  <a:moveTo>
                    <a:pt x="1327" y="0"/>
                  </a:moveTo>
                  <a:cubicBezTo>
                    <a:pt x="1160" y="0"/>
                    <a:pt x="997" y="52"/>
                    <a:pt x="853" y="168"/>
                  </a:cubicBezTo>
                  <a:cubicBezTo>
                    <a:pt x="565" y="407"/>
                    <a:pt x="479" y="793"/>
                    <a:pt x="430" y="1148"/>
                  </a:cubicBezTo>
                  <a:cubicBezTo>
                    <a:pt x="381" y="1583"/>
                    <a:pt x="387" y="2025"/>
                    <a:pt x="405" y="2460"/>
                  </a:cubicBezTo>
                  <a:cubicBezTo>
                    <a:pt x="424" y="2901"/>
                    <a:pt x="430" y="3336"/>
                    <a:pt x="405" y="3777"/>
                  </a:cubicBezTo>
                  <a:cubicBezTo>
                    <a:pt x="387" y="4225"/>
                    <a:pt x="338" y="4666"/>
                    <a:pt x="264" y="5107"/>
                  </a:cubicBezTo>
                  <a:cubicBezTo>
                    <a:pt x="197" y="5536"/>
                    <a:pt x="93" y="5953"/>
                    <a:pt x="50" y="6388"/>
                  </a:cubicBezTo>
                  <a:cubicBezTo>
                    <a:pt x="1" y="6780"/>
                    <a:pt x="31" y="7172"/>
                    <a:pt x="203" y="7534"/>
                  </a:cubicBezTo>
                  <a:cubicBezTo>
                    <a:pt x="350" y="7852"/>
                    <a:pt x="589" y="8116"/>
                    <a:pt x="865" y="8330"/>
                  </a:cubicBezTo>
                  <a:cubicBezTo>
                    <a:pt x="1171" y="8563"/>
                    <a:pt x="1527" y="8723"/>
                    <a:pt x="1888" y="8851"/>
                  </a:cubicBezTo>
                  <a:cubicBezTo>
                    <a:pt x="2280" y="8986"/>
                    <a:pt x="2691" y="9103"/>
                    <a:pt x="3095" y="9176"/>
                  </a:cubicBezTo>
                  <a:cubicBezTo>
                    <a:pt x="3203" y="9194"/>
                    <a:pt x="3315" y="9207"/>
                    <a:pt x="3426" y="9207"/>
                  </a:cubicBezTo>
                  <a:cubicBezTo>
                    <a:pt x="3538" y="9207"/>
                    <a:pt x="3650" y="9194"/>
                    <a:pt x="3757" y="9164"/>
                  </a:cubicBezTo>
                  <a:cubicBezTo>
                    <a:pt x="3861" y="9152"/>
                    <a:pt x="3959" y="9096"/>
                    <a:pt x="4039" y="9023"/>
                  </a:cubicBezTo>
                  <a:cubicBezTo>
                    <a:pt x="4058" y="9011"/>
                    <a:pt x="4076" y="8998"/>
                    <a:pt x="4094" y="8980"/>
                  </a:cubicBezTo>
                  <a:cubicBezTo>
                    <a:pt x="4241" y="8839"/>
                    <a:pt x="4309" y="8104"/>
                    <a:pt x="4327" y="7944"/>
                  </a:cubicBezTo>
                  <a:cubicBezTo>
                    <a:pt x="4364" y="7515"/>
                    <a:pt x="4401" y="7086"/>
                    <a:pt x="4419" y="6664"/>
                  </a:cubicBezTo>
                  <a:cubicBezTo>
                    <a:pt x="4456" y="5818"/>
                    <a:pt x="4425" y="4972"/>
                    <a:pt x="4235" y="4145"/>
                  </a:cubicBezTo>
                  <a:cubicBezTo>
                    <a:pt x="4051" y="3342"/>
                    <a:pt x="3696" y="2582"/>
                    <a:pt x="3279" y="1871"/>
                  </a:cubicBezTo>
                  <a:cubicBezTo>
                    <a:pt x="3083" y="1534"/>
                    <a:pt x="2875" y="1210"/>
                    <a:pt x="2630" y="903"/>
                  </a:cubicBezTo>
                  <a:cubicBezTo>
                    <a:pt x="2397" y="615"/>
                    <a:pt x="2121" y="321"/>
                    <a:pt x="1796" y="131"/>
                  </a:cubicBezTo>
                  <a:cubicBezTo>
                    <a:pt x="1647" y="47"/>
                    <a:pt x="1485" y="0"/>
                    <a:pt x="1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4776825" y="2896050"/>
              <a:ext cx="135929" cy="183652"/>
            </a:xfrm>
            <a:custGeom>
              <a:avLst/>
              <a:gdLst/>
              <a:ahLst/>
              <a:cxnLst/>
              <a:rect l="l" t="t" r="r" b="b"/>
              <a:pathLst>
                <a:path w="4432" h="5988" extrusionOk="0">
                  <a:moveTo>
                    <a:pt x="424" y="1"/>
                  </a:moveTo>
                  <a:cubicBezTo>
                    <a:pt x="424" y="184"/>
                    <a:pt x="417" y="374"/>
                    <a:pt x="405" y="558"/>
                  </a:cubicBezTo>
                  <a:cubicBezTo>
                    <a:pt x="387" y="1006"/>
                    <a:pt x="338" y="1447"/>
                    <a:pt x="264" y="1888"/>
                  </a:cubicBezTo>
                  <a:cubicBezTo>
                    <a:pt x="197" y="2317"/>
                    <a:pt x="93" y="2734"/>
                    <a:pt x="50" y="3169"/>
                  </a:cubicBezTo>
                  <a:cubicBezTo>
                    <a:pt x="1" y="3561"/>
                    <a:pt x="31" y="3953"/>
                    <a:pt x="203" y="4315"/>
                  </a:cubicBezTo>
                  <a:cubicBezTo>
                    <a:pt x="356" y="4627"/>
                    <a:pt x="589" y="4897"/>
                    <a:pt x="865" y="5111"/>
                  </a:cubicBezTo>
                  <a:cubicBezTo>
                    <a:pt x="1171" y="5344"/>
                    <a:pt x="1527" y="5504"/>
                    <a:pt x="1888" y="5632"/>
                  </a:cubicBezTo>
                  <a:cubicBezTo>
                    <a:pt x="2280" y="5767"/>
                    <a:pt x="2691" y="5884"/>
                    <a:pt x="3095" y="5957"/>
                  </a:cubicBezTo>
                  <a:cubicBezTo>
                    <a:pt x="3203" y="5975"/>
                    <a:pt x="3315" y="5988"/>
                    <a:pt x="3426" y="5988"/>
                  </a:cubicBezTo>
                  <a:cubicBezTo>
                    <a:pt x="3538" y="5988"/>
                    <a:pt x="3650" y="5975"/>
                    <a:pt x="3757" y="5945"/>
                  </a:cubicBezTo>
                  <a:cubicBezTo>
                    <a:pt x="3861" y="5933"/>
                    <a:pt x="3959" y="5877"/>
                    <a:pt x="4039" y="5804"/>
                  </a:cubicBezTo>
                  <a:cubicBezTo>
                    <a:pt x="4058" y="5792"/>
                    <a:pt x="4076" y="5779"/>
                    <a:pt x="4094" y="5761"/>
                  </a:cubicBezTo>
                  <a:cubicBezTo>
                    <a:pt x="4248" y="5620"/>
                    <a:pt x="4309" y="4885"/>
                    <a:pt x="4327" y="4725"/>
                  </a:cubicBezTo>
                  <a:cubicBezTo>
                    <a:pt x="4364" y="4296"/>
                    <a:pt x="4401" y="3867"/>
                    <a:pt x="4419" y="3438"/>
                  </a:cubicBezTo>
                  <a:cubicBezTo>
                    <a:pt x="4431" y="3163"/>
                    <a:pt x="4431" y="2881"/>
                    <a:pt x="4425" y="2599"/>
                  </a:cubicBezTo>
                  <a:lnTo>
                    <a:pt x="4425" y="2599"/>
                  </a:lnTo>
                  <a:cubicBezTo>
                    <a:pt x="4358" y="2856"/>
                    <a:pt x="4235" y="3095"/>
                    <a:pt x="4033" y="3285"/>
                  </a:cubicBezTo>
                  <a:cubicBezTo>
                    <a:pt x="3802" y="3504"/>
                    <a:pt x="3505" y="3586"/>
                    <a:pt x="3198" y="3586"/>
                  </a:cubicBezTo>
                  <a:cubicBezTo>
                    <a:pt x="2895" y="3586"/>
                    <a:pt x="2583" y="3505"/>
                    <a:pt x="2317" y="3396"/>
                  </a:cubicBezTo>
                  <a:cubicBezTo>
                    <a:pt x="1815" y="3193"/>
                    <a:pt x="1380" y="2832"/>
                    <a:pt x="1085" y="2378"/>
                  </a:cubicBezTo>
                  <a:cubicBezTo>
                    <a:pt x="767" y="1882"/>
                    <a:pt x="663" y="1330"/>
                    <a:pt x="571" y="761"/>
                  </a:cubicBezTo>
                  <a:cubicBezTo>
                    <a:pt x="534" y="503"/>
                    <a:pt x="485" y="252"/>
                    <a:pt x="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4619211" y="2699240"/>
              <a:ext cx="283697" cy="302560"/>
            </a:xfrm>
            <a:custGeom>
              <a:avLst/>
              <a:gdLst/>
              <a:ahLst/>
              <a:cxnLst/>
              <a:rect l="l" t="t" r="r" b="b"/>
              <a:pathLst>
                <a:path w="9250" h="9865" extrusionOk="0">
                  <a:moveTo>
                    <a:pt x="4622" y="0"/>
                  </a:moveTo>
                  <a:cubicBezTo>
                    <a:pt x="4434" y="0"/>
                    <a:pt x="4245" y="29"/>
                    <a:pt x="4202" y="87"/>
                  </a:cubicBezTo>
                  <a:cubicBezTo>
                    <a:pt x="4153" y="149"/>
                    <a:pt x="4190" y="271"/>
                    <a:pt x="4196" y="345"/>
                  </a:cubicBezTo>
                  <a:cubicBezTo>
                    <a:pt x="4202" y="394"/>
                    <a:pt x="4208" y="437"/>
                    <a:pt x="4208" y="480"/>
                  </a:cubicBezTo>
                  <a:cubicBezTo>
                    <a:pt x="4178" y="1037"/>
                    <a:pt x="4251" y="1601"/>
                    <a:pt x="4288" y="2159"/>
                  </a:cubicBezTo>
                  <a:cubicBezTo>
                    <a:pt x="4325" y="2784"/>
                    <a:pt x="4337" y="3409"/>
                    <a:pt x="4221" y="4028"/>
                  </a:cubicBezTo>
                  <a:cubicBezTo>
                    <a:pt x="4074" y="4830"/>
                    <a:pt x="3645" y="5621"/>
                    <a:pt x="2946" y="6025"/>
                  </a:cubicBezTo>
                  <a:cubicBezTo>
                    <a:pt x="2903" y="6013"/>
                    <a:pt x="2854" y="6001"/>
                    <a:pt x="2817" y="5983"/>
                  </a:cubicBezTo>
                  <a:cubicBezTo>
                    <a:pt x="2768" y="5964"/>
                    <a:pt x="2719" y="5934"/>
                    <a:pt x="2676" y="5903"/>
                  </a:cubicBezTo>
                  <a:cubicBezTo>
                    <a:pt x="2597" y="5842"/>
                    <a:pt x="2529" y="5768"/>
                    <a:pt x="2474" y="5676"/>
                  </a:cubicBezTo>
                  <a:cubicBezTo>
                    <a:pt x="2419" y="5584"/>
                    <a:pt x="2401" y="5474"/>
                    <a:pt x="2364" y="5376"/>
                  </a:cubicBezTo>
                  <a:cubicBezTo>
                    <a:pt x="2336" y="5293"/>
                    <a:pt x="2268" y="5195"/>
                    <a:pt x="2174" y="5195"/>
                  </a:cubicBezTo>
                  <a:cubicBezTo>
                    <a:pt x="2164" y="5195"/>
                    <a:pt x="2154" y="5196"/>
                    <a:pt x="2143" y="5198"/>
                  </a:cubicBezTo>
                  <a:cubicBezTo>
                    <a:pt x="2119" y="5204"/>
                    <a:pt x="2125" y="5235"/>
                    <a:pt x="2143" y="5241"/>
                  </a:cubicBezTo>
                  <a:cubicBezTo>
                    <a:pt x="2266" y="5290"/>
                    <a:pt x="2272" y="5425"/>
                    <a:pt x="2296" y="5535"/>
                  </a:cubicBezTo>
                  <a:cubicBezTo>
                    <a:pt x="2321" y="5639"/>
                    <a:pt x="2376" y="5731"/>
                    <a:pt x="2437" y="5811"/>
                  </a:cubicBezTo>
                  <a:cubicBezTo>
                    <a:pt x="2505" y="5885"/>
                    <a:pt x="2584" y="5952"/>
                    <a:pt x="2676" y="5995"/>
                  </a:cubicBezTo>
                  <a:cubicBezTo>
                    <a:pt x="2707" y="6007"/>
                    <a:pt x="2738" y="6019"/>
                    <a:pt x="2768" y="6032"/>
                  </a:cubicBezTo>
                  <a:cubicBezTo>
                    <a:pt x="2578" y="6025"/>
                    <a:pt x="2394" y="5976"/>
                    <a:pt x="2223" y="5872"/>
                  </a:cubicBezTo>
                  <a:cubicBezTo>
                    <a:pt x="1955" y="5708"/>
                    <a:pt x="1791" y="5351"/>
                    <a:pt x="1429" y="5351"/>
                  </a:cubicBezTo>
                  <a:cubicBezTo>
                    <a:pt x="1426" y="5351"/>
                    <a:pt x="1423" y="5351"/>
                    <a:pt x="1420" y="5351"/>
                  </a:cubicBezTo>
                  <a:cubicBezTo>
                    <a:pt x="1402" y="5351"/>
                    <a:pt x="1396" y="5382"/>
                    <a:pt x="1420" y="5388"/>
                  </a:cubicBezTo>
                  <a:cubicBezTo>
                    <a:pt x="1610" y="5437"/>
                    <a:pt x="1739" y="5578"/>
                    <a:pt x="1874" y="5713"/>
                  </a:cubicBezTo>
                  <a:cubicBezTo>
                    <a:pt x="1996" y="5842"/>
                    <a:pt x="2125" y="5958"/>
                    <a:pt x="2290" y="6038"/>
                  </a:cubicBezTo>
                  <a:cubicBezTo>
                    <a:pt x="2425" y="6099"/>
                    <a:pt x="2578" y="6136"/>
                    <a:pt x="2731" y="6136"/>
                  </a:cubicBezTo>
                  <a:cubicBezTo>
                    <a:pt x="2682" y="6154"/>
                    <a:pt x="2640" y="6173"/>
                    <a:pt x="2591" y="6191"/>
                  </a:cubicBezTo>
                  <a:cubicBezTo>
                    <a:pt x="2548" y="6197"/>
                    <a:pt x="2492" y="6203"/>
                    <a:pt x="2443" y="6203"/>
                  </a:cubicBezTo>
                  <a:cubicBezTo>
                    <a:pt x="2420" y="6204"/>
                    <a:pt x="2397" y="6205"/>
                    <a:pt x="2374" y="6205"/>
                  </a:cubicBezTo>
                  <a:cubicBezTo>
                    <a:pt x="2146" y="6205"/>
                    <a:pt x="1920" y="6151"/>
                    <a:pt x="1714" y="6056"/>
                  </a:cubicBezTo>
                  <a:cubicBezTo>
                    <a:pt x="1528" y="5969"/>
                    <a:pt x="1337" y="5865"/>
                    <a:pt x="1124" y="5865"/>
                  </a:cubicBezTo>
                  <a:cubicBezTo>
                    <a:pt x="1112" y="5865"/>
                    <a:pt x="1101" y="5865"/>
                    <a:pt x="1089" y="5866"/>
                  </a:cubicBezTo>
                  <a:cubicBezTo>
                    <a:pt x="924" y="5878"/>
                    <a:pt x="746" y="5934"/>
                    <a:pt x="666" y="6093"/>
                  </a:cubicBezTo>
                  <a:cubicBezTo>
                    <a:pt x="666" y="6102"/>
                    <a:pt x="670" y="6108"/>
                    <a:pt x="674" y="6108"/>
                  </a:cubicBezTo>
                  <a:cubicBezTo>
                    <a:pt x="675" y="6108"/>
                    <a:pt x="677" y="6107"/>
                    <a:pt x="679" y="6105"/>
                  </a:cubicBezTo>
                  <a:cubicBezTo>
                    <a:pt x="776" y="5993"/>
                    <a:pt x="904" y="5945"/>
                    <a:pt x="1037" y="5945"/>
                  </a:cubicBezTo>
                  <a:cubicBezTo>
                    <a:pt x="1123" y="5945"/>
                    <a:pt x="1210" y="5965"/>
                    <a:pt x="1291" y="6001"/>
                  </a:cubicBezTo>
                  <a:cubicBezTo>
                    <a:pt x="1512" y="6093"/>
                    <a:pt x="1714" y="6215"/>
                    <a:pt x="1941" y="6277"/>
                  </a:cubicBezTo>
                  <a:cubicBezTo>
                    <a:pt x="1978" y="6283"/>
                    <a:pt x="2021" y="6295"/>
                    <a:pt x="2057" y="6301"/>
                  </a:cubicBezTo>
                  <a:cubicBezTo>
                    <a:pt x="1549" y="6356"/>
                    <a:pt x="930" y="6375"/>
                    <a:pt x="728" y="6939"/>
                  </a:cubicBezTo>
                  <a:cubicBezTo>
                    <a:pt x="724" y="6951"/>
                    <a:pt x="735" y="6960"/>
                    <a:pt x="747" y="6960"/>
                  </a:cubicBezTo>
                  <a:cubicBezTo>
                    <a:pt x="754" y="6960"/>
                    <a:pt x="760" y="6957"/>
                    <a:pt x="764" y="6951"/>
                  </a:cubicBezTo>
                  <a:cubicBezTo>
                    <a:pt x="899" y="6712"/>
                    <a:pt x="1150" y="6608"/>
                    <a:pt x="1402" y="6540"/>
                  </a:cubicBezTo>
                  <a:cubicBezTo>
                    <a:pt x="1714" y="6454"/>
                    <a:pt x="2039" y="6473"/>
                    <a:pt x="2352" y="6412"/>
                  </a:cubicBezTo>
                  <a:cubicBezTo>
                    <a:pt x="2529" y="6375"/>
                    <a:pt x="2701" y="6313"/>
                    <a:pt x="2860" y="6234"/>
                  </a:cubicBezTo>
                  <a:cubicBezTo>
                    <a:pt x="2864" y="6234"/>
                    <a:pt x="2868" y="6234"/>
                    <a:pt x="2871" y="6232"/>
                  </a:cubicBezTo>
                  <a:lnTo>
                    <a:pt x="2871" y="6232"/>
                  </a:lnTo>
                  <a:cubicBezTo>
                    <a:pt x="2745" y="6316"/>
                    <a:pt x="2619" y="6395"/>
                    <a:pt x="2486" y="6473"/>
                  </a:cubicBezTo>
                  <a:cubicBezTo>
                    <a:pt x="2370" y="6534"/>
                    <a:pt x="2260" y="6601"/>
                    <a:pt x="2143" y="6663"/>
                  </a:cubicBezTo>
                  <a:cubicBezTo>
                    <a:pt x="2045" y="6712"/>
                    <a:pt x="1953" y="6761"/>
                    <a:pt x="1867" y="6816"/>
                  </a:cubicBezTo>
                  <a:cubicBezTo>
                    <a:pt x="1800" y="6840"/>
                    <a:pt x="1726" y="6865"/>
                    <a:pt x="1653" y="6890"/>
                  </a:cubicBezTo>
                  <a:cubicBezTo>
                    <a:pt x="1408" y="6969"/>
                    <a:pt x="1150" y="7037"/>
                    <a:pt x="905" y="7135"/>
                  </a:cubicBezTo>
                  <a:cubicBezTo>
                    <a:pt x="507" y="7294"/>
                    <a:pt x="109" y="7570"/>
                    <a:pt x="4" y="8017"/>
                  </a:cubicBezTo>
                  <a:cubicBezTo>
                    <a:pt x="1" y="8028"/>
                    <a:pt x="10" y="8037"/>
                    <a:pt x="20" y="8037"/>
                  </a:cubicBezTo>
                  <a:cubicBezTo>
                    <a:pt x="26" y="8037"/>
                    <a:pt x="33" y="8033"/>
                    <a:pt x="35" y="8023"/>
                  </a:cubicBezTo>
                  <a:cubicBezTo>
                    <a:pt x="152" y="7735"/>
                    <a:pt x="378" y="7527"/>
                    <a:pt x="636" y="7374"/>
                  </a:cubicBezTo>
                  <a:lnTo>
                    <a:pt x="636" y="7374"/>
                  </a:lnTo>
                  <a:cubicBezTo>
                    <a:pt x="587" y="7410"/>
                    <a:pt x="544" y="7447"/>
                    <a:pt x="501" y="7490"/>
                  </a:cubicBezTo>
                  <a:cubicBezTo>
                    <a:pt x="329" y="7668"/>
                    <a:pt x="280" y="7895"/>
                    <a:pt x="342" y="8127"/>
                  </a:cubicBezTo>
                  <a:cubicBezTo>
                    <a:pt x="409" y="8385"/>
                    <a:pt x="611" y="8691"/>
                    <a:pt x="409" y="8942"/>
                  </a:cubicBezTo>
                  <a:cubicBezTo>
                    <a:pt x="395" y="8957"/>
                    <a:pt x="410" y="8979"/>
                    <a:pt x="427" y="8979"/>
                  </a:cubicBezTo>
                  <a:cubicBezTo>
                    <a:pt x="431" y="8979"/>
                    <a:pt x="436" y="8977"/>
                    <a:pt x="440" y="8973"/>
                  </a:cubicBezTo>
                  <a:cubicBezTo>
                    <a:pt x="593" y="8832"/>
                    <a:pt x="587" y="8611"/>
                    <a:pt x="544" y="8422"/>
                  </a:cubicBezTo>
                  <a:cubicBezTo>
                    <a:pt x="482" y="8152"/>
                    <a:pt x="372" y="7882"/>
                    <a:pt x="568" y="7637"/>
                  </a:cubicBezTo>
                  <a:cubicBezTo>
                    <a:pt x="721" y="7447"/>
                    <a:pt x="967" y="7325"/>
                    <a:pt x="1181" y="7220"/>
                  </a:cubicBezTo>
                  <a:cubicBezTo>
                    <a:pt x="1304" y="7165"/>
                    <a:pt x="1426" y="7110"/>
                    <a:pt x="1549" y="7049"/>
                  </a:cubicBezTo>
                  <a:lnTo>
                    <a:pt x="1549" y="7049"/>
                  </a:lnTo>
                  <a:cubicBezTo>
                    <a:pt x="1512" y="7079"/>
                    <a:pt x="1481" y="7110"/>
                    <a:pt x="1451" y="7141"/>
                  </a:cubicBezTo>
                  <a:cubicBezTo>
                    <a:pt x="1334" y="7263"/>
                    <a:pt x="1236" y="7398"/>
                    <a:pt x="1169" y="7551"/>
                  </a:cubicBezTo>
                  <a:cubicBezTo>
                    <a:pt x="1095" y="7711"/>
                    <a:pt x="1071" y="7870"/>
                    <a:pt x="1059" y="8048"/>
                  </a:cubicBezTo>
                  <a:cubicBezTo>
                    <a:pt x="1046" y="8225"/>
                    <a:pt x="1095" y="8385"/>
                    <a:pt x="1150" y="8556"/>
                  </a:cubicBezTo>
                  <a:cubicBezTo>
                    <a:pt x="1206" y="8722"/>
                    <a:pt x="1261" y="8899"/>
                    <a:pt x="1199" y="9071"/>
                  </a:cubicBezTo>
                  <a:cubicBezTo>
                    <a:pt x="1108" y="9341"/>
                    <a:pt x="875" y="9543"/>
                    <a:pt x="869" y="9843"/>
                  </a:cubicBezTo>
                  <a:cubicBezTo>
                    <a:pt x="869" y="9857"/>
                    <a:pt x="880" y="9865"/>
                    <a:pt x="891" y="9865"/>
                  </a:cubicBezTo>
                  <a:cubicBezTo>
                    <a:pt x="900" y="9865"/>
                    <a:pt x="909" y="9860"/>
                    <a:pt x="911" y="9849"/>
                  </a:cubicBezTo>
                  <a:cubicBezTo>
                    <a:pt x="973" y="9574"/>
                    <a:pt x="1206" y="9384"/>
                    <a:pt x="1322" y="9138"/>
                  </a:cubicBezTo>
                  <a:cubicBezTo>
                    <a:pt x="1377" y="9016"/>
                    <a:pt x="1402" y="8869"/>
                    <a:pt x="1383" y="8734"/>
                  </a:cubicBezTo>
                  <a:cubicBezTo>
                    <a:pt x="1371" y="8667"/>
                    <a:pt x="1359" y="8599"/>
                    <a:pt x="1340" y="8532"/>
                  </a:cubicBezTo>
                  <a:lnTo>
                    <a:pt x="1340" y="8532"/>
                  </a:lnTo>
                  <a:cubicBezTo>
                    <a:pt x="1524" y="8838"/>
                    <a:pt x="1757" y="9151"/>
                    <a:pt x="1659" y="9500"/>
                  </a:cubicBezTo>
                  <a:cubicBezTo>
                    <a:pt x="1655" y="9513"/>
                    <a:pt x="1669" y="9526"/>
                    <a:pt x="1680" y="9526"/>
                  </a:cubicBezTo>
                  <a:cubicBezTo>
                    <a:pt x="1684" y="9526"/>
                    <a:pt x="1688" y="9524"/>
                    <a:pt x="1690" y="9518"/>
                  </a:cubicBezTo>
                  <a:cubicBezTo>
                    <a:pt x="1782" y="9353"/>
                    <a:pt x="1782" y="9163"/>
                    <a:pt x="1739" y="8979"/>
                  </a:cubicBezTo>
                  <a:cubicBezTo>
                    <a:pt x="1696" y="8777"/>
                    <a:pt x="1561" y="8611"/>
                    <a:pt x="1469" y="8428"/>
                  </a:cubicBezTo>
                  <a:cubicBezTo>
                    <a:pt x="1377" y="8250"/>
                    <a:pt x="1285" y="8060"/>
                    <a:pt x="1298" y="7852"/>
                  </a:cubicBezTo>
                  <a:cubicBezTo>
                    <a:pt x="1298" y="7833"/>
                    <a:pt x="1304" y="7809"/>
                    <a:pt x="1304" y="7784"/>
                  </a:cubicBezTo>
                  <a:cubicBezTo>
                    <a:pt x="1310" y="7772"/>
                    <a:pt x="1310" y="7754"/>
                    <a:pt x="1316" y="7741"/>
                  </a:cubicBezTo>
                  <a:cubicBezTo>
                    <a:pt x="1371" y="7594"/>
                    <a:pt x="1457" y="7435"/>
                    <a:pt x="1561" y="7325"/>
                  </a:cubicBezTo>
                  <a:cubicBezTo>
                    <a:pt x="1671" y="7208"/>
                    <a:pt x="1788" y="7104"/>
                    <a:pt x="1910" y="7006"/>
                  </a:cubicBezTo>
                  <a:cubicBezTo>
                    <a:pt x="1923" y="7000"/>
                    <a:pt x="1935" y="6988"/>
                    <a:pt x="1947" y="6981"/>
                  </a:cubicBezTo>
                  <a:lnTo>
                    <a:pt x="1947" y="6981"/>
                  </a:lnTo>
                  <a:cubicBezTo>
                    <a:pt x="1898" y="7067"/>
                    <a:pt x="1867" y="7171"/>
                    <a:pt x="1861" y="7276"/>
                  </a:cubicBezTo>
                  <a:cubicBezTo>
                    <a:pt x="1861" y="7551"/>
                    <a:pt x="2100" y="7741"/>
                    <a:pt x="2303" y="7888"/>
                  </a:cubicBezTo>
                  <a:cubicBezTo>
                    <a:pt x="2321" y="7907"/>
                    <a:pt x="2345" y="7925"/>
                    <a:pt x="2370" y="7944"/>
                  </a:cubicBezTo>
                  <a:cubicBezTo>
                    <a:pt x="2382" y="7962"/>
                    <a:pt x="2401" y="7980"/>
                    <a:pt x="2407" y="8005"/>
                  </a:cubicBezTo>
                  <a:cubicBezTo>
                    <a:pt x="2425" y="8054"/>
                    <a:pt x="2437" y="8121"/>
                    <a:pt x="2431" y="8170"/>
                  </a:cubicBezTo>
                  <a:cubicBezTo>
                    <a:pt x="2431" y="8293"/>
                    <a:pt x="2370" y="8391"/>
                    <a:pt x="2303" y="8495"/>
                  </a:cubicBezTo>
                  <a:cubicBezTo>
                    <a:pt x="2180" y="8673"/>
                    <a:pt x="2106" y="8918"/>
                    <a:pt x="2211" y="9126"/>
                  </a:cubicBezTo>
                  <a:cubicBezTo>
                    <a:pt x="2213" y="9133"/>
                    <a:pt x="2218" y="9135"/>
                    <a:pt x="2224" y="9135"/>
                  </a:cubicBezTo>
                  <a:cubicBezTo>
                    <a:pt x="2234" y="9135"/>
                    <a:pt x="2247" y="9126"/>
                    <a:pt x="2247" y="9114"/>
                  </a:cubicBezTo>
                  <a:cubicBezTo>
                    <a:pt x="2247" y="8985"/>
                    <a:pt x="2241" y="8857"/>
                    <a:pt x="2290" y="8734"/>
                  </a:cubicBezTo>
                  <a:cubicBezTo>
                    <a:pt x="2333" y="8611"/>
                    <a:pt x="2419" y="8513"/>
                    <a:pt x="2474" y="8403"/>
                  </a:cubicBezTo>
                  <a:cubicBezTo>
                    <a:pt x="2523" y="8305"/>
                    <a:pt x="2535" y="8201"/>
                    <a:pt x="2511" y="8097"/>
                  </a:cubicBezTo>
                  <a:cubicBezTo>
                    <a:pt x="2511" y="8084"/>
                    <a:pt x="2505" y="8066"/>
                    <a:pt x="2499" y="8054"/>
                  </a:cubicBezTo>
                  <a:lnTo>
                    <a:pt x="2499" y="8054"/>
                  </a:lnTo>
                  <a:cubicBezTo>
                    <a:pt x="2548" y="8103"/>
                    <a:pt x="2591" y="8158"/>
                    <a:pt x="2627" y="8219"/>
                  </a:cubicBezTo>
                  <a:cubicBezTo>
                    <a:pt x="2707" y="8348"/>
                    <a:pt x="2756" y="8483"/>
                    <a:pt x="2774" y="8636"/>
                  </a:cubicBezTo>
                  <a:cubicBezTo>
                    <a:pt x="2817" y="8998"/>
                    <a:pt x="2664" y="9322"/>
                    <a:pt x="2529" y="9647"/>
                  </a:cubicBezTo>
                  <a:cubicBezTo>
                    <a:pt x="2521" y="9663"/>
                    <a:pt x="2535" y="9674"/>
                    <a:pt x="2548" y="9674"/>
                  </a:cubicBezTo>
                  <a:cubicBezTo>
                    <a:pt x="2555" y="9674"/>
                    <a:pt x="2562" y="9672"/>
                    <a:pt x="2566" y="9666"/>
                  </a:cubicBezTo>
                  <a:cubicBezTo>
                    <a:pt x="2738" y="9433"/>
                    <a:pt x="2842" y="9151"/>
                    <a:pt x="2879" y="8863"/>
                  </a:cubicBezTo>
                  <a:cubicBezTo>
                    <a:pt x="2909" y="8611"/>
                    <a:pt x="2872" y="8317"/>
                    <a:pt x="2725" y="8103"/>
                  </a:cubicBezTo>
                  <a:cubicBezTo>
                    <a:pt x="2652" y="7999"/>
                    <a:pt x="2560" y="7907"/>
                    <a:pt x="2456" y="7827"/>
                  </a:cubicBezTo>
                  <a:cubicBezTo>
                    <a:pt x="2333" y="7741"/>
                    <a:pt x="2186" y="7649"/>
                    <a:pt x="2106" y="7521"/>
                  </a:cubicBezTo>
                  <a:cubicBezTo>
                    <a:pt x="2021" y="7386"/>
                    <a:pt x="1990" y="7269"/>
                    <a:pt x="2045" y="7116"/>
                  </a:cubicBezTo>
                  <a:cubicBezTo>
                    <a:pt x="2082" y="7000"/>
                    <a:pt x="2168" y="6908"/>
                    <a:pt x="2266" y="6834"/>
                  </a:cubicBezTo>
                  <a:cubicBezTo>
                    <a:pt x="2394" y="6779"/>
                    <a:pt x="2517" y="6712"/>
                    <a:pt x="2640" y="6651"/>
                  </a:cubicBezTo>
                  <a:lnTo>
                    <a:pt x="2640" y="6651"/>
                  </a:lnTo>
                  <a:cubicBezTo>
                    <a:pt x="2517" y="6853"/>
                    <a:pt x="2468" y="7098"/>
                    <a:pt x="2609" y="7312"/>
                  </a:cubicBezTo>
                  <a:cubicBezTo>
                    <a:pt x="2695" y="7459"/>
                    <a:pt x="2854" y="7539"/>
                    <a:pt x="2964" y="7662"/>
                  </a:cubicBezTo>
                  <a:cubicBezTo>
                    <a:pt x="3105" y="7815"/>
                    <a:pt x="3160" y="7980"/>
                    <a:pt x="3197" y="8183"/>
                  </a:cubicBezTo>
                  <a:cubicBezTo>
                    <a:pt x="3200" y="8193"/>
                    <a:pt x="3207" y="8198"/>
                    <a:pt x="3215" y="8198"/>
                  </a:cubicBezTo>
                  <a:cubicBezTo>
                    <a:pt x="3225" y="8198"/>
                    <a:pt x="3237" y="8190"/>
                    <a:pt x="3240" y="8176"/>
                  </a:cubicBezTo>
                  <a:cubicBezTo>
                    <a:pt x="3252" y="8029"/>
                    <a:pt x="3209" y="7870"/>
                    <a:pt x="3142" y="7741"/>
                  </a:cubicBezTo>
                  <a:cubicBezTo>
                    <a:pt x="3069" y="7594"/>
                    <a:pt x="2958" y="7490"/>
                    <a:pt x="2842" y="7380"/>
                  </a:cubicBezTo>
                  <a:cubicBezTo>
                    <a:pt x="2701" y="7257"/>
                    <a:pt x="2627" y="7110"/>
                    <a:pt x="2664" y="6914"/>
                  </a:cubicBezTo>
                  <a:cubicBezTo>
                    <a:pt x="2689" y="6779"/>
                    <a:pt x="2744" y="6669"/>
                    <a:pt x="2805" y="6552"/>
                  </a:cubicBezTo>
                  <a:cubicBezTo>
                    <a:pt x="3050" y="6418"/>
                    <a:pt x="3283" y="6258"/>
                    <a:pt x="3491" y="6074"/>
                  </a:cubicBezTo>
                  <a:cubicBezTo>
                    <a:pt x="3736" y="5866"/>
                    <a:pt x="3951" y="5639"/>
                    <a:pt x="4135" y="5382"/>
                  </a:cubicBezTo>
                  <a:cubicBezTo>
                    <a:pt x="4343" y="5094"/>
                    <a:pt x="4484" y="4775"/>
                    <a:pt x="4588" y="4438"/>
                  </a:cubicBezTo>
                  <a:cubicBezTo>
                    <a:pt x="4601" y="4395"/>
                    <a:pt x="4613" y="4359"/>
                    <a:pt x="4625" y="4316"/>
                  </a:cubicBezTo>
                  <a:cubicBezTo>
                    <a:pt x="4637" y="4359"/>
                    <a:pt x="4650" y="4395"/>
                    <a:pt x="4662" y="4438"/>
                  </a:cubicBezTo>
                  <a:cubicBezTo>
                    <a:pt x="4766" y="4775"/>
                    <a:pt x="4907" y="5094"/>
                    <a:pt x="5115" y="5382"/>
                  </a:cubicBezTo>
                  <a:cubicBezTo>
                    <a:pt x="5299" y="5639"/>
                    <a:pt x="5514" y="5866"/>
                    <a:pt x="5753" y="6074"/>
                  </a:cubicBezTo>
                  <a:cubicBezTo>
                    <a:pt x="5967" y="6258"/>
                    <a:pt x="6200" y="6418"/>
                    <a:pt x="6445" y="6552"/>
                  </a:cubicBezTo>
                  <a:cubicBezTo>
                    <a:pt x="6506" y="6669"/>
                    <a:pt x="6561" y="6779"/>
                    <a:pt x="6586" y="6914"/>
                  </a:cubicBezTo>
                  <a:cubicBezTo>
                    <a:pt x="6623" y="7110"/>
                    <a:pt x="6549" y="7257"/>
                    <a:pt x="6408" y="7380"/>
                  </a:cubicBezTo>
                  <a:cubicBezTo>
                    <a:pt x="6292" y="7490"/>
                    <a:pt x="6182" y="7594"/>
                    <a:pt x="6108" y="7741"/>
                  </a:cubicBezTo>
                  <a:cubicBezTo>
                    <a:pt x="6041" y="7870"/>
                    <a:pt x="5998" y="8029"/>
                    <a:pt x="6010" y="8176"/>
                  </a:cubicBezTo>
                  <a:cubicBezTo>
                    <a:pt x="6013" y="8190"/>
                    <a:pt x="6025" y="8198"/>
                    <a:pt x="6034" y="8198"/>
                  </a:cubicBezTo>
                  <a:cubicBezTo>
                    <a:pt x="6041" y="8198"/>
                    <a:pt x="6047" y="8193"/>
                    <a:pt x="6047" y="8183"/>
                  </a:cubicBezTo>
                  <a:cubicBezTo>
                    <a:pt x="6084" y="7986"/>
                    <a:pt x="6145" y="7815"/>
                    <a:pt x="6286" y="7662"/>
                  </a:cubicBezTo>
                  <a:cubicBezTo>
                    <a:pt x="6396" y="7539"/>
                    <a:pt x="6549" y="7459"/>
                    <a:pt x="6641" y="7312"/>
                  </a:cubicBezTo>
                  <a:cubicBezTo>
                    <a:pt x="6782" y="7098"/>
                    <a:pt x="6733" y="6853"/>
                    <a:pt x="6611" y="6651"/>
                  </a:cubicBezTo>
                  <a:lnTo>
                    <a:pt x="6611" y="6651"/>
                  </a:lnTo>
                  <a:cubicBezTo>
                    <a:pt x="6733" y="6712"/>
                    <a:pt x="6856" y="6779"/>
                    <a:pt x="6984" y="6834"/>
                  </a:cubicBezTo>
                  <a:cubicBezTo>
                    <a:pt x="7082" y="6908"/>
                    <a:pt x="7168" y="7000"/>
                    <a:pt x="7205" y="7116"/>
                  </a:cubicBezTo>
                  <a:cubicBezTo>
                    <a:pt x="7260" y="7269"/>
                    <a:pt x="7229" y="7386"/>
                    <a:pt x="7144" y="7521"/>
                  </a:cubicBezTo>
                  <a:cubicBezTo>
                    <a:pt x="7064" y="7649"/>
                    <a:pt x="6917" y="7741"/>
                    <a:pt x="6794" y="7827"/>
                  </a:cubicBezTo>
                  <a:cubicBezTo>
                    <a:pt x="6690" y="7907"/>
                    <a:pt x="6598" y="7999"/>
                    <a:pt x="6525" y="8103"/>
                  </a:cubicBezTo>
                  <a:cubicBezTo>
                    <a:pt x="6378" y="8317"/>
                    <a:pt x="6341" y="8611"/>
                    <a:pt x="6372" y="8863"/>
                  </a:cubicBezTo>
                  <a:cubicBezTo>
                    <a:pt x="6408" y="9151"/>
                    <a:pt x="6512" y="9433"/>
                    <a:pt x="6684" y="9666"/>
                  </a:cubicBezTo>
                  <a:cubicBezTo>
                    <a:pt x="6688" y="9672"/>
                    <a:pt x="6695" y="9674"/>
                    <a:pt x="6702" y="9674"/>
                  </a:cubicBezTo>
                  <a:cubicBezTo>
                    <a:pt x="6715" y="9674"/>
                    <a:pt x="6729" y="9663"/>
                    <a:pt x="6721" y="9647"/>
                  </a:cubicBezTo>
                  <a:cubicBezTo>
                    <a:pt x="6586" y="9322"/>
                    <a:pt x="6433" y="8998"/>
                    <a:pt x="6476" y="8636"/>
                  </a:cubicBezTo>
                  <a:cubicBezTo>
                    <a:pt x="6494" y="8483"/>
                    <a:pt x="6543" y="8348"/>
                    <a:pt x="6623" y="8219"/>
                  </a:cubicBezTo>
                  <a:cubicBezTo>
                    <a:pt x="6660" y="8158"/>
                    <a:pt x="6702" y="8103"/>
                    <a:pt x="6751" y="8054"/>
                  </a:cubicBezTo>
                  <a:lnTo>
                    <a:pt x="6751" y="8054"/>
                  </a:lnTo>
                  <a:cubicBezTo>
                    <a:pt x="6745" y="8066"/>
                    <a:pt x="6739" y="8084"/>
                    <a:pt x="6739" y="8097"/>
                  </a:cubicBezTo>
                  <a:cubicBezTo>
                    <a:pt x="6715" y="8201"/>
                    <a:pt x="6727" y="8305"/>
                    <a:pt x="6776" y="8403"/>
                  </a:cubicBezTo>
                  <a:cubicBezTo>
                    <a:pt x="6831" y="8513"/>
                    <a:pt x="6917" y="8611"/>
                    <a:pt x="6960" y="8734"/>
                  </a:cubicBezTo>
                  <a:cubicBezTo>
                    <a:pt x="7009" y="8857"/>
                    <a:pt x="7003" y="8985"/>
                    <a:pt x="7003" y="9114"/>
                  </a:cubicBezTo>
                  <a:cubicBezTo>
                    <a:pt x="7003" y="9126"/>
                    <a:pt x="7016" y="9135"/>
                    <a:pt x="7026" y="9135"/>
                  </a:cubicBezTo>
                  <a:cubicBezTo>
                    <a:pt x="7032" y="9135"/>
                    <a:pt x="7037" y="9133"/>
                    <a:pt x="7039" y="9126"/>
                  </a:cubicBezTo>
                  <a:cubicBezTo>
                    <a:pt x="7144" y="8918"/>
                    <a:pt x="7070" y="8673"/>
                    <a:pt x="6948" y="8495"/>
                  </a:cubicBezTo>
                  <a:cubicBezTo>
                    <a:pt x="6880" y="8391"/>
                    <a:pt x="6819" y="8293"/>
                    <a:pt x="6819" y="8170"/>
                  </a:cubicBezTo>
                  <a:cubicBezTo>
                    <a:pt x="6813" y="8121"/>
                    <a:pt x="6825" y="8054"/>
                    <a:pt x="6843" y="8005"/>
                  </a:cubicBezTo>
                  <a:cubicBezTo>
                    <a:pt x="6850" y="7980"/>
                    <a:pt x="6868" y="7962"/>
                    <a:pt x="6880" y="7944"/>
                  </a:cubicBezTo>
                  <a:cubicBezTo>
                    <a:pt x="6905" y="7925"/>
                    <a:pt x="6929" y="7907"/>
                    <a:pt x="6948" y="7888"/>
                  </a:cubicBezTo>
                  <a:cubicBezTo>
                    <a:pt x="7150" y="7741"/>
                    <a:pt x="7389" y="7551"/>
                    <a:pt x="7389" y="7276"/>
                  </a:cubicBezTo>
                  <a:cubicBezTo>
                    <a:pt x="7383" y="7171"/>
                    <a:pt x="7352" y="7073"/>
                    <a:pt x="7303" y="6981"/>
                  </a:cubicBezTo>
                  <a:lnTo>
                    <a:pt x="7303" y="6981"/>
                  </a:lnTo>
                  <a:cubicBezTo>
                    <a:pt x="7315" y="6988"/>
                    <a:pt x="7327" y="7000"/>
                    <a:pt x="7340" y="7006"/>
                  </a:cubicBezTo>
                  <a:cubicBezTo>
                    <a:pt x="7462" y="7104"/>
                    <a:pt x="7579" y="7208"/>
                    <a:pt x="7689" y="7325"/>
                  </a:cubicBezTo>
                  <a:cubicBezTo>
                    <a:pt x="7793" y="7435"/>
                    <a:pt x="7879" y="7594"/>
                    <a:pt x="7934" y="7741"/>
                  </a:cubicBezTo>
                  <a:cubicBezTo>
                    <a:pt x="7940" y="7754"/>
                    <a:pt x="7940" y="7772"/>
                    <a:pt x="7946" y="7784"/>
                  </a:cubicBezTo>
                  <a:cubicBezTo>
                    <a:pt x="7946" y="7809"/>
                    <a:pt x="7953" y="7833"/>
                    <a:pt x="7953" y="7852"/>
                  </a:cubicBezTo>
                  <a:cubicBezTo>
                    <a:pt x="7965" y="8060"/>
                    <a:pt x="7873" y="8250"/>
                    <a:pt x="7781" y="8428"/>
                  </a:cubicBezTo>
                  <a:cubicBezTo>
                    <a:pt x="7689" y="8611"/>
                    <a:pt x="7554" y="8777"/>
                    <a:pt x="7511" y="8979"/>
                  </a:cubicBezTo>
                  <a:cubicBezTo>
                    <a:pt x="7468" y="9163"/>
                    <a:pt x="7468" y="9353"/>
                    <a:pt x="7560" y="9518"/>
                  </a:cubicBezTo>
                  <a:cubicBezTo>
                    <a:pt x="7562" y="9522"/>
                    <a:pt x="7566" y="9523"/>
                    <a:pt x="7570" y="9523"/>
                  </a:cubicBezTo>
                  <a:cubicBezTo>
                    <a:pt x="7581" y="9523"/>
                    <a:pt x="7595" y="9513"/>
                    <a:pt x="7591" y="9500"/>
                  </a:cubicBezTo>
                  <a:cubicBezTo>
                    <a:pt x="7493" y="9151"/>
                    <a:pt x="7726" y="8838"/>
                    <a:pt x="7910" y="8532"/>
                  </a:cubicBezTo>
                  <a:lnTo>
                    <a:pt x="7910" y="8532"/>
                  </a:lnTo>
                  <a:cubicBezTo>
                    <a:pt x="7891" y="8599"/>
                    <a:pt x="7879" y="8667"/>
                    <a:pt x="7867" y="8734"/>
                  </a:cubicBezTo>
                  <a:cubicBezTo>
                    <a:pt x="7848" y="8869"/>
                    <a:pt x="7873" y="9016"/>
                    <a:pt x="7928" y="9138"/>
                  </a:cubicBezTo>
                  <a:cubicBezTo>
                    <a:pt x="8044" y="9384"/>
                    <a:pt x="8277" y="9574"/>
                    <a:pt x="8339" y="9849"/>
                  </a:cubicBezTo>
                  <a:cubicBezTo>
                    <a:pt x="8341" y="9860"/>
                    <a:pt x="8350" y="9865"/>
                    <a:pt x="8359" y="9865"/>
                  </a:cubicBezTo>
                  <a:cubicBezTo>
                    <a:pt x="8370" y="9865"/>
                    <a:pt x="8382" y="9857"/>
                    <a:pt x="8382" y="9843"/>
                  </a:cubicBezTo>
                  <a:cubicBezTo>
                    <a:pt x="8375" y="9543"/>
                    <a:pt x="8143" y="9341"/>
                    <a:pt x="8051" y="9071"/>
                  </a:cubicBezTo>
                  <a:cubicBezTo>
                    <a:pt x="7989" y="8899"/>
                    <a:pt x="8044" y="8722"/>
                    <a:pt x="8100" y="8556"/>
                  </a:cubicBezTo>
                  <a:cubicBezTo>
                    <a:pt x="8155" y="8391"/>
                    <a:pt x="8204" y="8225"/>
                    <a:pt x="8192" y="8048"/>
                  </a:cubicBezTo>
                  <a:cubicBezTo>
                    <a:pt x="8179" y="7870"/>
                    <a:pt x="8155" y="7711"/>
                    <a:pt x="8081" y="7551"/>
                  </a:cubicBezTo>
                  <a:cubicBezTo>
                    <a:pt x="8014" y="7398"/>
                    <a:pt x="7916" y="7263"/>
                    <a:pt x="7799" y="7141"/>
                  </a:cubicBezTo>
                  <a:cubicBezTo>
                    <a:pt x="7769" y="7110"/>
                    <a:pt x="7738" y="7079"/>
                    <a:pt x="7701" y="7055"/>
                  </a:cubicBezTo>
                  <a:lnTo>
                    <a:pt x="7701" y="7055"/>
                  </a:lnTo>
                  <a:cubicBezTo>
                    <a:pt x="7824" y="7110"/>
                    <a:pt x="7946" y="7165"/>
                    <a:pt x="8069" y="7220"/>
                  </a:cubicBezTo>
                  <a:cubicBezTo>
                    <a:pt x="8283" y="7325"/>
                    <a:pt x="8529" y="7447"/>
                    <a:pt x="8682" y="7637"/>
                  </a:cubicBezTo>
                  <a:cubicBezTo>
                    <a:pt x="8878" y="7882"/>
                    <a:pt x="8768" y="8152"/>
                    <a:pt x="8706" y="8422"/>
                  </a:cubicBezTo>
                  <a:cubicBezTo>
                    <a:pt x="8663" y="8611"/>
                    <a:pt x="8657" y="8832"/>
                    <a:pt x="8810" y="8973"/>
                  </a:cubicBezTo>
                  <a:cubicBezTo>
                    <a:pt x="8815" y="8978"/>
                    <a:pt x="8820" y="8979"/>
                    <a:pt x="8825" y="8979"/>
                  </a:cubicBezTo>
                  <a:cubicBezTo>
                    <a:pt x="8841" y="8979"/>
                    <a:pt x="8855" y="8961"/>
                    <a:pt x="8841" y="8942"/>
                  </a:cubicBezTo>
                  <a:cubicBezTo>
                    <a:pt x="8639" y="8691"/>
                    <a:pt x="8841" y="8385"/>
                    <a:pt x="8909" y="8127"/>
                  </a:cubicBezTo>
                  <a:cubicBezTo>
                    <a:pt x="8970" y="7895"/>
                    <a:pt x="8921" y="7668"/>
                    <a:pt x="8749" y="7490"/>
                  </a:cubicBezTo>
                  <a:cubicBezTo>
                    <a:pt x="8706" y="7447"/>
                    <a:pt x="8663" y="7410"/>
                    <a:pt x="8614" y="7374"/>
                  </a:cubicBezTo>
                  <a:lnTo>
                    <a:pt x="8614" y="7374"/>
                  </a:lnTo>
                  <a:cubicBezTo>
                    <a:pt x="8872" y="7527"/>
                    <a:pt x="9098" y="7735"/>
                    <a:pt x="9215" y="8023"/>
                  </a:cubicBezTo>
                  <a:cubicBezTo>
                    <a:pt x="9217" y="8031"/>
                    <a:pt x="9224" y="8034"/>
                    <a:pt x="9231" y="8034"/>
                  </a:cubicBezTo>
                  <a:cubicBezTo>
                    <a:pt x="9240" y="8034"/>
                    <a:pt x="9249" y="8028"/>
                    <a:pt x="9246" y="8017"/>
                  </a:cubicBezTo>
                  <a:cubicBezTo>
                    <a:pt x="9141" y="7576"/>
                    <a:pt x="8743" y="7294"/>
                    <a:pt x="8345" y="7135"/>
                  </a:cubicBezTo>
                  <a:lnTo>
                    <a:pt x="8339" y="7135"/>
                  </a:lnTo>
                  <a:cubicBezTo>
                    <a:pt x="8093" y="7037"/>
                    <a:pt x="7842" y="6969"/>
                    <a:pt x="7591" y="6890"/>
                  </a:cubicBezTo>
                  <a:cubicBezTo>
                    <a:pt x="7517" y="6865"/>
                    <a:pt x="7450" y="6847"/>
                    <a:pt x="7377" y="6816"/>
                  </a:cubicBezTo>
                  <a:cubicBezTo>
                    <a:pt x="7291" y="6761"/>
                    <a:pt x="7199" y="6712"/>
                    <a:pt x="7107" y="6663"/>
                  </a:cubicBezTo>
                  <a:cubicBezTo>
                    <a:pt x="6990" y="6601"/>
                    <a:pt x="6874" y="6534"/>
                    <a:pt x="6758" y="6473"/>
                  </a:cubicBezTo>
                  <a:cubicBezTo>
                    <a:pt x="6631" y="6395"/>
                    <a:pt x="6499" y="6316"/>
                    <a:pt x="6372" y="6232"/>
                  </a:cubicBezTo>
                  <a:lnTo>
                    <a:pt x="6372" y="6232"/>
                  </a:lnTo>
                  <a:cubicBezTo>
                    <a:pt x="6376" y="6234"/>
                    <a:pt x="6380" y="6234"/>
                    <a:pt x="6384" y="6234"/>
                  </a:cubicBezTo>
                  <a:cubicBezTo>
                    <a:pt x="6543" y="6313"/>
                    <a:pt x="6715" y="6375"/>
                    <a:pt x="6892" y="6412"/>
                  </a:cubicBezTo>
                  <a:cubicBezTo>
                    <a:pt x="7205" y="6473"/>
                    <a:pt x="7536" y="6454"/>
                    <a:pt x="7842" y="6540"/>
                  </a:cubicBezTo>
                  <a:cubicBezTo>
                    <a:pt x="8093" y="6608"/>
                    <a:pt x="8351" y="6718"/>
                    <a:pt x="8486" y="6951"/>
                  </a:cubicBezTo>
                  <a:cubicBezTo>
                    <a:pt x="8488" y="6957"/>
                    <a:pt x="8493" y="6960"/>
                    <a:pt x="8498" y="6960"/>
                  </a:cubicBezTo>
                  <a:cubicBezTo>
                    <a:pt x="8509" y="6960"/>
                    <a:pt x="8520" y="6951"/>
                    <a:pt x="8516" y="6939"/>
                  </a:cubicBezTo>
                  <a:cubicBezTo>
                    <a:pt x="8314" y="6375"/>
                    <a:pt x="7701" y="6356"/>
                    <a:pt x="7187" y="6301"/>
                  </a:cubicBezTo>
                  <a:cubicBezTo>
                    <a:pt x="7223" y="6295"/>
                    <a:pt x="7266" y="6283"/>
                    <a:pt x="7303" y="6277"/>
                  </a:cubicBezTo>
                  <a:cubicBezTo>
                    <a:pt x="7536" y="6215"/>
                    <a:pt x="7732" y="6093"/>
                    <a:pt x="7953" y="6001"/>
                  </a:cubicBezTo>
                  <a:cubicBezTo>
                    <a:pt x="8034" y="5965"/>
                    <a:pt x="8122" y="5945"/>
                    <a:pt x="8209" y="5945"/>
                  </a:cubicBezTo>
                  <a:cubicBezTo>
                    <a:pt x="8343" y="5945"/>
                    <a:pt x="8472" y="5993"/>
                    <a:pt x="8565" y="6105"/>
                  </a:cubicBezTo>
                  <a:cubicBezTo>
                    <a:pt x="8567" y="6107"/>
                    <a:pt x="8569" y="6108"/>
                    <a:pt x="8571" y="6108"/>
                  </a:cubicBezTo>
                  <a:cubicBezTo>
                    <a:pt x="8577" y="6108"/>
                    <a:pt x="8582" y="6102"/>
                    <a:pt x="8578" y="6093"/>
                  </a:cubicBezTo>
                  <a:cubicBezTo>
                    <a:pt x="8498" y="5934"/>
                    <a:pt x="8320" y="5878"/>
                    <a:pt x="8155" y="5866"/>
                  </a:cubicBezTo>
                  <a:cubicBezTo>
                    <a:pt x="8143" y="5865"/>
                    <a:pt x="8131" y="5865"/>
                    <a:pt x="8120" y="5865"/>
                  </a:cubicBezTo>
                  <a:cubicBezTo>
                    <a:pt x="7907" y="5865"/>
                    <a:pt x="7716" y="5969"/>
                    <a:pt x="7530" y="6056"/>
                  </a:cubicBezTo>
                  <a:cubicBezTo>
                    <a:pt x="7324" y="6151"/>
                    <a:pt x="7098" y="6205"/>
                    <a:pt x="6870" y="6205"/>
                  </a:cubicBezTo>
                  <a:cubicBezTo>
                    <a:pt x="6847" y="6205"/>
                    <a:pt x="6824" y="6204"/>
                    <a:pt x="6800" y="6203"/>
                  </a:cubicBezTo>
                  <a:cubicBezTo>
                    <a:pt x="6751" y="6203"/>
                    <a:pt x="6702" y="6197"/>
                    <a:pt x="6653" y="6191"/>
                  </a:cubicBezTo>
                  <a:cubicBezTo>
                    <a:pt x="6604" y="6173"/>
                    <a:pt x="6561" y="6154"/>
                    <a:pt x="6512" y="6136"/>
                  </a:cubicBezTo>
                  <a:cubicBezTo>
                    <a:pt x="6666" y="6136"/>
                    <a:pt x="6819" y="6099"/>
                    <a:pt x="6960" y="6038"/>
                  </a:cubicBezTo>
                  <a:cubicBezTo>
                    <a:pt x="7119" y="5958"/>
                    <a:pt x="7248" y="5842"/>
                    <a:pt x="7377" y="5713"/>
                  </a:cubicBezTo>
                  <a:cubicBezTo>
                    <a:pt x="7511" y="5578"/>
                    <a:pt x="7634" y="5437"/>
                    <a:pt x="7830" y="5388"/>
                  </a:cubicBezTo>
                  <a:cubicBezTo>
                    <a:pt x="7848" y="5382"/>
                    <a:pt x="7842" y="5351"/>
                    <a:pt x="7824" y="5351"/>
                  </a:cubicBezTo>
                  <a:cubicBezTo>
                    <a:pt x="7821" y="5351"/>
                    <a:pt x="7818" y="5351"/>
                    <a:pt x="7815" y="5351"/>
                  </a:cubicBezTo>
                  <a:cubicBezTo>
                    <a:pt x="7453" y="5351"/>
                    <a:pt x="7295" y="5708"/>
                    <a:pt x="7021" y="5872"/>
                  </a:cubicBezTo>
                  <a:cubicBezTo>
                    <a:pt x="6856" y="5976"/>
                    <a:pt x="6666" y="6025"/>
                    <a:pt x="6476" y="6032"/>
                  </a:cubicBezTo>
                  <a:cubicBezTo>
                    <a:pt x="6506" y="6019"/>
                    <a:pt x="6537" y="6007"/>
                    <a:pt x="6568" y="5995"/>
                  </a:cubicBezTo>
                  <a:cubicBezTo>
                    <a:pt x="6660" y="5952"/>
                    <a:pt x="6739" y="5891"/>
                    <a:pt x="6807" y="5811"/>
                  </a:cubicBezTo>
                  <a:cubicBezTo>
                    <a:pt x="6874" y="5731"/>
                    <a:pt x="6929" y="5639"/>
                    <a:pt x="6948" y="5535"/>
                  </a:cubicBezTo>
                  <a:cubicBezTo>
                    <a:pt x="6978" y="5425"/>
                    <a:pt x="6978" y="5290"/>
                    <a:pt x="7107" y="5241"/>
                  </a:cubicBezTo>
                  <a:cubicBezTo>
                    <a:pt x="7119" y="5235"/>
                    <a:pt x="7125" y="5204"/>
                    <a:pt x="7107" y="5198"/>
                  </a:cubicBezTo>
                  <a:cubicBezTo>
                    <a:pt x="7096" y="5196"/>
                    <a:pt x="7085" y="5195"/>
                    <a:pt x="7074" y="5195"/>
                  </a:cubicBezTo>
                  <a:cubicBezTo>
                    <a:pt x="6977" y="5195"/>
                    <a:pt x="6913" y="5293"/>
                    <a:pt x="6880" y="5376"/>
                  </a:cubicBezTo>
                  <a:cubicBezTo>
                    <a:pt x="6843" y="5474"/>
                    <a:pt x="6825" y="5584"/>
                    <a:pt x="6770" y="5676"/>
                  </a:cubicBezTo>
                  <a:cubicBezTo>
                    <a:pt x="6721" y="5768"/>
                    <a:pt x="6647" y="5842"/>
                    <a:pt x="6568" y="5903"/>
                  </a:cubicBezTo>
                  <a:cubicBezTo>
                    <a:pt x="6525" y="5934"/>
                    <a:pt x="6482" y="5964"/>
                    <a:pt x="6433" y="5983"/>
                  </a:cubicBezTo>
                  <a:cubicBezTo>
                    <a:pt x="6390" y="6001"/>
                    <a:pt x="6341" y="6013"/>
                    <a:pt x="6298" y="6025"/>
                  </a:cubicBezTo>
                  <a:cubicBezTo>
                    <a:pt x="5606" y="5621"/>
                    <a:pt x="5170" y="4830"/>
                    <a:pt x="5023" y="4028"/>
                  </a:cubicBezTo>
                  <a:cubicBezTo>
                    <a:pt x="4907" y="3409"/>
                    <a:pt x="4919" y="2784"/>
                    <a:pt x="4962" y="2159"/>
                  </a:cubicBezTo>
                  <a:cubicBezTo>
                    <a:pt x="4999" y="1601"/>
                    <a:pt x="5066" y="1037"/>
                    <a:pt x="5036" y="480"/>
                  </a:cubicBezTo>
                  <a:cubicBezTo>
                    <a:pt x="5042" y="437"/>
                    <a:pt x="5042" y="394"/>
                    <a:pt x="5048" y="345"/>
                  </a:cubicBezTo>
                  <a:cubicBezTo>
                    <a:pt x="5054" y="271"/>
                    <a:pt x="5091" y="149"/>
                    <a:pt x="5042" y="87"/>
                  </a:cubicBezTo>
                  <a:cubicBezTo>
                    <a:pt x="4999" y="29"/>
                    <a:pt x="4810" y="0"/>
                    <a:pt x="4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4747903" y="2708687"/>
              <a:ext cx="26131" cy="108449"/>
            </a:xfrm>
            <a:custGeom>
              <a:avLst/>
              <a:gdLst/>
              <a:ahLst/>
              <a:cxnLst/>
              <a:rect l="l" t="t" r="r" b="b"/>
              <a:pathLst>
                <a:path w="852" h="3536" extrusionOk="0">
                  <a:moveTo>
                    <a:pt x="460" y="0"/>
                  </a:moveTo>
                  <a:cubicBezTo>
                    <a:pt x="313" y="0"/>
                    <a:pt x="153" y="6"/>
                    <a:pt x="0" y="31"/>
                  </a:cubicBezTo>
                  <a:cubicBezTo>
                    <a:pt x="0" y="37"/>
                    <a:pt x="0" y="37"/>
                    <a:pt x="0" y="43"/>
                  </a:cubicBezTo>
                  <a:lnTo>
                    <a:pt x="6" y="141"/>
                  </a:lnTo>
                  <a:cubicBezTo>
                    <a:pt x="43" y="135"/>
                    <a:pt x="80" y="135"/>
                    <a:pt x="110" y="129"/>
                  </a:cubicBezTo>
                  <a:cubicBezTo>
                    <a:pt x="169" y="126"/>
                    <a:pt x="227" y="124"/>
                    <a:pt x="285" y="124"/>
                  </a:cubicBezTo>
                  <a:cubicBezTo>
                    <a:pt x="343" y="124"/>
                    <a:pt x="401" y="126"/>
                    <a:pt x="460" y="129"/>
                  </a:cubicBezTo>
                  <a:cubicBezTo>
                    <a:pt x="576" y="135"/>
                    <a:pt x="693" y="147"/>
                    <a:pt x="809" y="172"/>
                  </a:cubicBezTo>
                  <a:cubicBezTo>
                    <a:pt x="821" y="172"/>
                    <a:pt x="827" y="172"/>
                    <a:pt x="840" y="178"/>
                  </a:cubicBezTo>
                  <a:lnTo>
                    <a:pt x="840" y="172"/>
                  </a:lnTo>
                  <a:cubicBezTo>
                    <a:pt x="840" y="129"/>
                    <a:pt x="846" y="86"/>
                    <a:pt x="852" y="43"/>
                  </a:cubicBezTo>
                  <a:cubicBezTo>
                    <a:pt x="840" y="43"/>
                    <a:pt x="827" y="43"/>
                    <a:pt x="821" y="37"/>
                  </a:cubicBezTo>
                  <a:cubicBezTo>
                    <a:pt x="705" y="18"/>
                    <a:pt x="582" y="6"/>
                    <a:pt x="460" y="0"/>
                  </a:cubicBezTo>
                  <a:close/>
                  <a:moveTo>
                    <a:pt x="380" y="441"/>
                  </a:moveTo>
                  <a:lnTo>
                    <a:pt x="380" y="447"/>
                  </a:lnTo>
                  <a:cubicBezTo>
                    <a:pt x="276" y="447"/>
                    <a:pt x="166" y="460"/>
                    <a:pt x="55" y="484"/>
                  </a:cubicBezTo>
                  <a:cubicBezTo>
                    <a:pt x="43" y="484"/>
                    <a:pt x="25" y="490"/>
                    <a:pt x="6" y="496"/>
                  </a:cubicBezTo>
                  <a:lnTo>
                    <a:pt x="6" y="576"/>
                  </a:lnTo>
                  <a:cubicBezTo>
                    <a:pt x="25" y="570"/>
                    <a:pt x="43" y="570"/>
                    <a:pt x="55" y="564"/>
                  </a:cubicBezTo>
                  <a:cubicBezTo>
                    <a:pt x="140" y="559"/>
                    <a:pt x="224" y="550"/>
                    <a:pt x="308" y="550"/>
                  </a:cubicBezTo>
                  <a:cubicBezTo>
                    <a:pt x="328" y="550"/>
                    <a:pt x="348" y="550"/>
                    <a:pt x="368" y="552"/>
                  </a:cubicBezTo>
                  <a:cubicBezTo>
                    <a:pt x="478" y="552"/>
                    <a:pt x="582" y="564"/>
                    <a:pt x="686" y="582"/>
                  </a:cubicBezTo>
                  <a:cubicBezTo>
                    <a:pt x="742" y="594"/>
                    <a:pt x="791" y="601"/>
                    <a:pt x="840" y="613"/>
                  </a:cubicBezTo>
                  <a:cubicBezTo>
                    <a:pt x="840" y="613"/>
                    <a:pt x="840" y="613"/>
                    <a:pt x="846" y="619"/>
                  </a:cubicBezTo>
                  <a:cubicBezTo>
                    <a:pt x="846" y="570"/>
                    <a:pt x="846" y="527"/>
                    <a:pt x="846" y="484"/>
                  </a:cubicBezTo>
                  <a:cubicBezTo>
                    <a:pt x="803" y="472"/>
                    <a:pt x="760" y="466"/>
                    <a:pt x="723" y="466"/>
                  </a:cubicBezTo>
                  <a:cubicBezTo>
                    <a:pt x="607" y="447"/>
                    <a:pt x="496" y="441"/>
                    <a:pt x="380" y="441"/>
                  </a:cubicBezTo>
                  <a:close/>
                  <a:moveTo>
                    <a:pt x="535" y="974"/>
                  </a:moveTo>
                  <a:cubicBezTo>
                    <a:pt x="482" y="974"/>
                    <a:pt x="428" y="976"/>
                    <a:pt x="374" y="980"/>
                  </a:cubicBezTo>
                  <a:cubicBezTo>
                    <a:pt x="270" y="987"/>
                    <a:pt x="166" y="1005"/>
                    <a:pt x="61" y="1023"/>
                  </a:cubicBezTo>
                  <a:cubicBezTo>
                    <a:pt x="55" y="1030"/>
                    <a:pt x="37" y="1030"/>
                    <a:pt x="25" y="1036"/>
                  </a:cubicBezTo>
                  <a:cubicBezTo>
                    <a:pt x="31" y="1060"/>
                    <a:pt x="31" y="1091"/>
                    <a:pt x="31" y="1121"/>
                  </a:cubicBezTo>
                  <a:cubicBezTo>
                    <a:pt x="43" y="1121"/>
                    <a:pt x="49" y="1121"/>
                    <a:pt x="55" y="1115"/>
                  </a:cubicBezTo>
                  <a:cubicBezTo>
                    <a:pt x="159" y="1103"/>
                    <a:pt x="270" y="1097"/>
                    <a:pt x="374" y="1097"/>
                  </a:cubicBezTo>
                  <a:cubicBezTo>
                    <a:pt x="400" y="1096"/>
                    <a:pt x="426" y="1095"/>
                    <a:pt x="452" y="1095"/>
                  </a:cubicBezTo>
                  <a:cubicBezTo>
                    <a:pt x="577" y="1095"/>
                    <a:pt x="698" y="1107"/>
                    <a:pt x="815" y="1128"/>
                  </a:cubicBezTo>
                  <a:lnTo>
                    <a:pt x="827" y="993"/>
                  </a:lnTo>
                  <a:cubicBezTo>
                    <a:pt x="728" y="981"/>
                    <a:pt x="632" y="974"/>
                    <a:pt x="535" y="974"/>
                  </a:cubicBezTo>
                  <a:close/>
                  <a:moveTo>
                    <a:pt x="701" y="1536"/>
                  </a:moveTo>
                  <a:cubicBezTo>
                    <a:pt x="616" y="1536"/>
                    <a:pt x="530" y="1543"/>
                    <a:pt x="447" y="1557"/>
                  </a:cubicBezTo>
                  <a:cubicBezTo>
                    <a:pt x="325" y="1575"/>
                    <a:pt x="196" y="1593"/>
                    <a:pt x="74" y="1630"/>
                  </a:cubicBezTo>
                  <a:cubicBezTo>
                    <a:pt x="74" y="1667"/>
                    <a:pt x="74" y="1704"/>
                    <a:pt x="80" y="1740"/>
                  </a:cubicBezTo>
                  <a:cubicBezTo>
                    <a:pt x="202" y="1710"/>
                    <a:pt x="325" y="1691"/>
                    <a:pt x="454" y="1691"/>
                  </a:cubicBezTo>
                  <a:cubicBezTo>
                    <a:pt x="558" y="1691"/>
                    <a:pt x="668" y="1691"/>
                    <a:pt x="772" y="1704"/>
                  </a:cubicBezTo>
                  <a:cubicBezTo>
                    <a:pt x="778" y="1648"/>
                    <a:pt x="778" y="1593"/>
                    <a:pt x="784" y="1538"/>
                  </a:cubicBezTo>
                  <a:cubicBezTo>
                    <a:pt x="757" y="1537"/>
                    <a:pt x="729" y="1536"/>
                    <a:pt x="701" y="1536"/>
                  </a:cubicBezTo>
                  <a:close/>
                  <a:moveTo>
                    <a:pt x="646" y="2168"/>
                  </a:moveTo>
                  <a:cubicBezTo>
                    <a:pt x="555" y="2168"/>
                    <a:pt x="465" y="2179"/>
                    <a:pt x="374" y="2194"/>
                  </a:cubicBezTo>
                  <a:cubicBezTo>
                    <a:pt x="282" y="2206"/>
                    <a:pt x="196" y="2231"/>
                    <a:pt x="110" y="2261"/>
                  </a:cubicBezTo>
                  <a:cubicBezTo>
                    <a:pt x="110" y="2304"/>
                    <a:pt x="110" y="2341"/>
                    <a:pt x="110" y="2378"/>
                  </a:cubicBezTo>
                  <a:cubicBezTo>
                    <a:pt x="202" y="2353"/>
                    <a:pt x="300" y="2335"/>
                    <a:pt x="392" y="2323"/>
                  </a:cubicBezTo>
                  <a:cubicBezTo>
                    <a:pt x="462" y="2318"/>
                    <a:pt x="534" y="2314"/>
                    <a:pt x="605" y="2314"/>
                  </a:cubicBezTo>
                  <a:cubicBezTo>
                    <a:pt x="635" y="2314"/>
                    <a:pt x="664" y="2315"/>
                    <a:pt x="693" y="2316"/>
                  </a:cubicBezTo>
                  <a:cubicBezTo>
                    <a:pt x="711" y="2316"/>
                    <a:pt x="723" y="2323"/>
                    <a:pt x="742" y="2323"/>
                  </a:cubicBezTo>
                  <a:cubicBezTo>
                    <a:pt x="742" y="2274"/>
                    <a:pt x="742" y="2224"/>
                    <a:pt x="748" y="2175"/>
                  </a:cubicBezTo>
                  <a:cubicBezTo>
                    <a:pt x="729" y="2169"/>
                    <a:pt x="717" y="2169"/>
                    <a:pt x="705" y="2169"/>
                  </a:cubicBezTo>
                  <a:cubicBezTo>
                    <a:pt x="685" y="2168"/>
                    <a:pt x="666" y="2168"/>
                    <a:pt x="646" y="2168"/>
                  </a:cubicBezTo>
                  <a:close/>
                  <a:moveTo>
                    <a:pt x="622" y="2761"/>
                  </a:moveTo>
                  <a:cubicBezTo>
                    <a:pt x="548" y="2761"/>
                    <a:pt x="475" y="2767"/>
                    <a:pt x="398" y="2776"/>
                  </a:cubicBezTo>
                  <a:cubicBezTo>
                    <a:pt x="306" y="2788"/>
                    <a:pt x="208" y="2807"/>
                    <a:pt x="110" y="2837"/>
                  </a:cubicBezTo>
                  <a:cubicBezTo>
                    <a:pt x="110" y="2874"/>
                    <a:pt x="110" y="2917"/>
                    <a:pt x="110" y="2954"/>
                  </a:cubicBezTo>
                  <a:cubicBezTo>
                    <a:pt x="117" y="2954"/>
                    <a:pt x="123" y="2954"/>
                    <a:pt x="135" y="2948"/>
                  </a:cubicBezTo>
                  <a:cubicBezTo>
                    <a:pt x="227" y="2929"/>
                    <a:pt x="319" y="2923"/>
                    <a:pt x="411" y="2917"/>
                  </a:cubicBezTo>
                  <a:cubicBezTo>
                    <a:pt x="457" y="2914"/>
                    <a:pt x="503" y="2912"/>
                    <a:pt x="549" y="2912"/>
                  </a:cubicBezTo>
                  <a:cubicBezTo>
                    <a:pt x="594" y="2912"/>
                    <a:pt x="640" y="2914"/>
                    <a:pt x="686" y="2917"/>
                  </a:cubicBezTo>
                  <a:cubicBezTo>
                    <a:pt x="705" y="2917"/>
                    <a:pt x="723" y="2917"/>
                    <a:pt x="742" y="2923"/>
                  </a:cubicBezTo>
                  <a:cubicBezTo>
                    <a:pt x="735" y="2868"/>
                    <a:pt x="735" y="2819"/>
                    <a:pt x="735" y="2764"/>
                  </a:cubicBezTo>
                  <a:lnTo>
                    <a:pt x="705" y="2764"/>
                  </a:lnTo>
                  <a:cubicBezTo>
                    <a:pt x="677" y="2762"/>
                    <a:pt x="649" y="2761"/>
                    <a:pt x="622" y="2761"/>
                  </a:cubicBezTo>
                  <a:close/>
                  <a:moveTo>
                    <a:pt x="530" y="3340"/>
                  </a:moveTo>
                  <a:cubicBezTo>
                    <a:pt x="490" y="3340"/>
                    <a:pt x="449" y="3342"/>
                    <a:pt x="411" y="3346"/>
                  </a:cubicBezTo>
                  <a:cubicBezTo>
                    <a:pt x="319" y="3352"/>
                    <a:pt x="221" y="3370"/>
                    <a:pt x="129" y="3401"/>
                  </a:cubicBezTo>
                  <a:cubicBezTo>
                    <a:pt x="110" y="3407"/>
                    <a:pt x="92" y="3419"/>
                    <a:pt x="67" y="3426"/>
                  </a:cubicBezTo>
                  <a:cubicBezTo>
                    <a:pt x="67" y="3462"/>
                    <a:pt x="61" y="3499"/>
                    <a:pt x="55" y="3536"/>
                  </a:cubicBezTo>
                  <a:cubicBezTo>
                    <a:pt x="86" y="3530"/>
                    <a:pt x="117" y="3517"/>
                    <a:pt x="141" y="3511"/>
                  </a:cubicBezTo>
                  <a:cubicBezTo>
                    <a:pt x="233" y="3487"/>
                    <a:pt x="319" y="3475"/>
                    <a:pt x="411" y="3468"/>
                  </a:cubicBezTo>
                  <a:cubicBezTo>
                    <a:pt x="445" y="3465"/>
                    <a:pt x="479" y="3464"/>
                    <a:pt x="513" y="3464"/>
                  </a:cubicBezTo>
                  <a:cubicBezTo>
                    <a:pt x="609" y="3464"/>
                    <a:pt x="700" y="3476"/>
                    <a:pt x="791" y="3499"/>
                  </a:cubicBezTo>
                  <a:cubicBezTo>
                    <a:pt x="784" y="3450"/>
                    <a:pt x="778" y="3407"/>
                    <a:pt x="772" y="3364"/>
                  </a:cubicBezTo>
                  <a:cubicBezTo>
                    <a:pt x="695" y="3348"/>
                    <a:pt x="612" y="3340"/>
                    <a:pt x="530" y="334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53"/>
          <p:cNvSpPr txBox="1">
            <a:spLocks noGrp="1"/>
          </p:cNvSpPr>
          <p:nvPr>
            <p:ph type="title"/>
          </p:nvPr>
        </p:nvSpPr>
        <p:spPr>
          <a:xfrm>
            <a:off x="720000" y="211562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</a:t>
            </a:r>
            <a:r>
              <a:rPr lang="en" dirty="0"/>
              <a:t>iterature Survey</a:t>
            </a:r>
            <a:endParaRPr dirty="0">
              <a:solidFill>
                <a:schemeClr val="dk1"/>
              </a:solidFill>
            </a:endParaRPr>
          </a:p>
        </p:txBody>
      </p:sp>
      <p:graphicFrame>
        <p:nvGraphicFramePr>
          <p:cNvPr id="1226" name="Google Shape;1226;p53"/>
          <p:cNvGraphicFramePr/>
          <p:nvPr>
            <p:extLst>
              <p:ext uri="{D42A27DB-BD31-4B8C-83A1-F6EECF244321}">
                <p14:modId xmlns:p14="http://schemas.microsoft.com/office/powerpoint/2010/main" val="2901759852"/>
              </p:ext>
            </p:extLst>
          </p:nvPr>
        </p:nvGraphicFramePr>
        <p:xfrm>
          <a:off x="311285" y="1011221"/>
          <a:ext cx="8548181" cy="3714544"/>
        </p:xfrm>
        <a:graphic>
          <a:graphicData uri="http://schemas.openxmlformats.org/drawingml/2006/table">
            <a:tbl>
              <a:tblPr>
                <a:noFill/>
                <a:tableStyleId>{11D15A91-0701-4852-B6DF-5D4A83C53525}</a:tableStyleId>
              </a:tblPr>
              <a:tblGrid>
                <a:gridCol w="6492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07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30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051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78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S.No</a:t>
                      </a:r>
                      <a:endParaRPr sz="1600" b="1"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</a:t>
                      </a:r>
                      <a:r>
                        <a:rPr lang="en" sz="18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aper</a:t>
                      </a:r>
                      <a:r>
                        <a:rPr lang="en" sz="1800" b="1" baseline="0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title</a:t>
                      </a:r>
                      <a:endParaRPr sz="1800" b="1"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Author&amp;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</a:t>
                      </a:r>
                      <a:r>
                        <a:rPr lang="en" sz="18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ear</a:t>
                      </a:r>
                      <a:endParaRPr sz="1800" b="1"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Methodology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used</a:t>
                      </a:r>
                      <a:endParaRPr sz="1800" b="1"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386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</a:t>
                      </a:r>
                      <a:endParaRPr sz="1600" b="1"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40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Lung Nodule Detection and Classification Using Deep Convolutional Neural Networks</a:t>
                      </a:r>
                      <a:endParaRPr sz="14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Y.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Xie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. (2018)</a:t>
                      </a:r>
                      <a:endParaRPr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Berlow"/>
                        </a:rPr>
                        <a:t>A 2D Faster R-CNN framework was adapted with two Region Proposal Networks (RPNs) and a </a:t>
                      </a:r>
                      <a:r>
                        <a:rPr lang="en-US" sz="1200" dirty="0" err="1">
                          <a:latin typeface="Berlow"/>
                        </a:rPr>
                        <a:t>deconvolutional</a:t>
                      </a:r>
                      <a:r>
                        <a:rPr lang="en-US" sz="1200" dirty="0">
                          <a:latin typeface="Berlow"/>
                        </a:rPr>
                        <a:t> layer to detect potential nodules in each patch.</a:t>
                      </a:r>
                      <a:endParaRPr sz="1200" dirty="0">
                        <a:solidFill>
                          <a:schemeClr val="dk1"/>
                        </a:solidFill>
                        <a:latin typeface="Be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009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2</a:t>
                      </a:r>
                      <a:endParaRPr sz="1600" b="1"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40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Hybrid Deep Learning and Machine Learning Approach for Lung Nodule Detection and Classification</a:t>
                      </a:r>
                      <a:endParaRPr sz="14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400" b="0" dirty="0" err="1">
                          <a:latin typeface="Berlow"/>
                        </a:rPr>
                        <a:t>Gugulothu</a:t>
                      </a:r>
                      <a:r>
                        <a:rPr lang="en-US" sz="1400" b="0" dirty="0">
                          <a:latin typeface="Berlow"/>
                        </a:rPr>
                        <a:t> and </a:t>
                      </a:r>
                      <a:r>
                        <a:rPr lang="en-US" sz="1400" b="0" dirty="0" err="1">
                          <a:latin typeface="Berlow"/>
                        </a:rPr>
                        <a:t>Balaji</a:t>
                      </a:r>
                      <a:r>
                        <a:rPr lang="en-US" sz="1400" b="0" dirty="0">
                          <a:latin typeface="Berlow"/>
                        </a:rPr>
                        <a:t> (2023)</a:t>
                      </a:r>
                      <a:endParaRPr sz="1400" b="0" dirty="0">
                        <a:solidFill>
                          <a:schemeClr val="dk1"/>
                        </a:solidFill>
                        <a:latin typeface="Be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dirty="0">
                          <a:latin typeface="+mj-lt"/>
                        </a:rPr>
                        <a:t>Chaotic Bird Swarm Optimization (CBSO) algorithm to segment lung nodules from CT images.</a:t>
                      </a:r>
                      <a:endParaRPr sz="1200" dirty="0">
                        <a:solidFill>
                          <a:schemeClr val="dk1"/>
                        </a:solidFill>
                        <a:latin typeface="+mj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3</a:t>
                      </a:r>
                      <a:endParaRPr sz="1600" b="1"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 Reference Dataset for Lung Nodule Detection and Diagnosis</a:t>
                      </a:r>
                      <a:endParaRPr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S. G. Armato . (2021)</a:t>
                      </a:r>
                      <a:endParaRPr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dirty="0"/>
                        <a:t>CT images are converted to Hounsfield Units (HU) for intensity standardization</a:t>
                      </a:r>
                      <a:r>
                        <a:rPr lang="en-US" sz="1400" b="0" dirty="0"/>
                        <a:t>.</a:t>
                      </a:r>
                      <a:endParaRPr sz="1400" b="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7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</a:t>
                      </a:r>
                      <a:endParaRPr sz="1600" b="1"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58"/>
          <p:cNvSpPr txBox="1">
            <a:spLocks noGrp="1"/>
          </p:cNvSpPr>
          <p:nvPr>
            <p:ph type="title"/>
          </p:nvPr>
        </p:nvSpPr>
        <p:spPr>
          <a:xfrm>
            <a:off x="4526192" y="1136967"/>
            <a:ext cx="3851999" cy="9642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6000" dirty="0"/>
              <a:t>Thanks!</a:t>
            </a:r>
            <a:br>
              <a:rPr lang="en" dirty="0"/>
            </a:br>
            <a:r>
              <a:rPr lang="en" dirty="0"/>
              <a:t>             </a:t>
            </a:r>
            <a:endParaRPr sz="1600" b="0" dirty="0">
              <a:solidFill>
                <a:schemeClr val="dk1"/>
              </a:solidFill>
            </a:endParaRPr>
          </a:p>
        </p:txBody>
      </p:sp>
      <p:grpSp>
        <p:nvGrpSpPr>
          <p:cNvPr id="6" name="Google Shape;1318;p59"/>
          <p:cNvGrpSpPr/>
          <p:nvPr/>
        </p:nvGrpSpPr>
        <p:grpSpPr>
          <a:xfrm rot="-768913">
            <a:off x="3860675" y="1482940"/>
            <a:ext cx="387628" cy="387648"/>
            <a:chOff x="864491" y="1723250"/>
            <a:chExt cx="397866" cy="397887"/>
          </a:xfrm>
        </p:grpSpPr>
        <p:sp>
          <p:nvSpPr>
            <p:cNvPr id="7" name="Google Shape;1319;p59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" name="Google Shape;1320;p59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" name="Google Shape;1321;p59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0" name="Google Shape;1310;p59"/>
          <p:cNvGrpSpPr/>
          <p:nvPr/>
        </p:nvGrpSpPr>
        <p:grpSpPr>
          <a:xfrm rot="798613">
            <a:off x="2754445" y="969537"/>
            <a:ext cx="387670" cy="387670"/>
            <a:chOff x="4933458" y="1687279"/>
            <a:chExt cx="397907" cy="397907"/>
          </a:xfrm>
        </p:grpSpPr>
        <p:sp>
          <p:nvSpPr>
            <p:cNvPr id="11" name="Google Shape;1311;p59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2" name="Google Shape;1312;p59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3" name="Google Shape;1313;p59"/>
          <p:cNvGrpSpPr/>
          <p:nvPr/>
        </p:nvGrpSpPr>
        <p:grpSpPr>
          <a:xfrm rot="637353">
            <a:off x="406852" y="1801405"/>
            <a:ext cx="387660" cy="387660"/>
            <a:chOff x="1379798" y="1723250"/>
            <a:chExt cx="397887" cy="397887"/>
          </a:xfrm>
        </p:grpSpPr>
        <p:sp>
          <p:nvSpPr>
            <p:cNvPr id="14" name="Google Shape;1314;p59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5" name="Google Shape;1315;p59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6" name="Google Shape;1316;p59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" name="Google Shape;1317;p59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8" name="Google Shape;1322;p59"/>
          <p:cNvGrpSpPr/>
          <p:nvPr/>
        </p:nvGrpSpPr>
        <p:grpSpPr>
          <a:xfrm rot="-1174872">
            <a:off x="1376976" y="968795"/>
            <a:ext cx="388949" cy="388949"/>
            <a:chOff x="1190625" y="238125"/>
            <a:chExt cx="5235075" cy="5235075"/>
          </a:xfrm>
        </p:grpSpPr>
        <p:sp>
          <p:nvSpPr>
            <p:cNvPr id="19" name="Google Shape;1323;p59"/>
            <p:cNvSpPr/>
            <p:nvPr/>
          </p:nvSpPr>
          <p:spPr>
            <a:xfrm>
              <a:off x="2315100" y="1168900"/>
              <a:ext cx="2952100" cy="3373700"/>
            </a:xfrm>
            <a:custGeom>
              <a:avLst/>
              <a:gdLst/>
              <a:ahLst/>
              <a:cxnLst/>
              <a:rect l="l" t="t" r="r" b="b"/>
              <a:pathLst>
                <a:path w="118084" h="134948" extrusionOk="0">
                  <a:moveTo>
                    <a:pt x="69703" y="1"/>
                  </a:moveTo>
                  <a:cubicBezTo>
                    <a:pt x="69732" y="18483"/>
                    <a:pt x="69791" y="73192"/>
                    <a:pt x="69614" y="94277"/>
                  </a:cubicBezTo>
                  <a:cubicBezTo>
                    <a:pt x="69555" y="101848"/>
                    <a:pt x="66627" y="108827"/>
                    <a:pt x="61393" y="113914"/>
                  </a:cubicBezTo>
                  <a:cubicBezTo>
                    <a:pt x="56291" y="118871"/>
                    <a:pt x="49391" y="121638"/>
                    <a:pt x="41981" y="121638"/>
                  </a:cubicBezTo>
                  <a:cubicBezTo>
                    <a:pt x="41788" y="121638"/>
                    <a:pt x="41595" y="121636"/>
                    <a:pt x="41402" y="121632"/>
                  </a:cubicBezTo>
                  <a:cubicBezTo>
                    <a:pt x="26527" y="121336"/>
                    <a:pt x="14462" y="109005"/>
                    <a:pt x="14491" y="94159"/>
                  </a:cubicBezTo>
                  <a:cubicBezTo>
                    <a:pt x="14491" y="82094"/>
                    <a:pt x="22387" y="71477"/>
                    <a:pt x="33950" y="67988"/>
                  </a:cubicBezTo>
                  <a:lnTo>
                    <a:pt x="33861" y="54473"/>
                  </a:lnTo>
                  <a:cubicBezTo>
                    <a:pt x="25522" y="56070"/>
                    <a:pt x="17360" y="60949"/>
                    <a:pt x="11238" y="68224"/>
                  </a:cubicBezTo>
                  <a:cubicBezTo>
                    <a:pt x="3401" y="77480"/>
                    <a:pt x="1" y="88984"/>
                    <a:pt x="1864" y="99837"/>
                  </a:cubicBezTo>
                  <a:cubicBezTo>
                    <a:pt x="3668" y="109951"/>
                    <a:pt x="8961" y="119148"/>
                    <a:pt x="16857" y="125772"/>
                  </a:cubicBezTo>
                  <a:cubicBezTo>
                    <a:pt x="23901" y="131741"/>
                    <a:pt x="32192" y="134947"/>
                    <a:pt x="40396" y="134947"/>
                  </a:cubicBezTo>
                  <a:cubicBezTo>
                    <a:pt x="41215" y="134947"/>
                    <a:pt x="42034" y="134915"/>
                    <a:pt x="42851" y="134851"/>
                  </a:cubicBezTo>
                  <a:cubicBezTo>
                    <a:pt x="66893" y="133017"/>
                    <a:pt x="82508" y="116634"/>
                    <a:pt x="82596" y="93183"/>
                  </a:cubicBezTo>
                  <a:lnTo>
                    <a:pt x="82626" y="43738"/>
                  </a:lnTo>
                  <a:cubicBezTo>
                    <a:pt x="82626" y="40066"/>
                    <a:pt x="85620" y="37517"/>
                    <a:pt x="88833" y="37517"/>
                  </a:cubicBezTo>
                  <a:cubicBezTo>
                    <a:pt x="90045" y="37517"/>
                    <a:pt x="91289" y="37880"/>
                    <a:pt x="92414" y="38681"/>
                  </a:cubicBezTo>
                  <a:cubicBezTo>
                    <a:pt x="100014" y="44064"/>
                    <a:pt x="111163" y="46104"/>
                    <a:pt x="118083" y="46873"/>
                  </a:cubicBezTo>
                  <a:lnTo>
                    <a:pt x="118083" y="34127"/>
                  </a:lnTo>
                  <a:cubicBezTo>
                    <a:pt x="112405" y="32530"/>
                    <a:pt x="106432" y="30697"/>
                    <a:pt x="101197" y="27503"/>
                  </a:cubicBezTo>
                  <a:cubicBezTo>
                    <a:pt x="91320" y="21441"/>
                    <a:pt x="85228" y="12214"/>
                    <a:pt x="83069" y="30"/>
                  </a:cubicBezTo>
                  <a:lnTo>
                    <a:pt x="830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0" name="Google Shape;1324;p59"/>
            <p:cNvSpPr/>
            <p:nvPr/>
          </p:nvSpPr>
          <p:spPr>
            <a:xfrm>
              <a:off x="1190625" y="238125"/>
              <a:ext cx="5235075" cy="5235075"/>
            </a:xfrm>
            <a:custGeom>
              <a:avLst/>
              <a:gdLst/>
              <a:ahLst/>
              <a:cxnLst/>
              <a:rect l="l" t="t" r="r" b="b"/>
              <a:pathLst>
                <a:path w="209403" h="209403" extrusionOk="0">
                  <a:moveTo>
                    <a:pt x="108469" y="24836"/>
                  </a:moveTo>
                  <a:cubicBezTo>
                    <a:pt x="108549" y="24836"/>
                    <a:pt x="108628" y="24838"/>
                    <a:pt x="108708" y="24841"/>
                  </a:cubicBezTo>
                  <a:lnTo>
                    <a:pt x="132248" y="24841"/>
                  </a:lnTo>
                  <a:cubicBezTo>
                    <a:pt x="132267" y="24841"/>
                    <a:pt x="132287" y="24841"/>
                    <a:pt x="132306" y="24841"/>
                  </a:cubicBezTo>
                  <a:cubicBezTo>
                    <a:pt x="136154" y="24841"/>
                    <a:pt x="139377" y="27758"/>
                    <a:pt x="139789" y="31583"/>
                  </a:cubicBezTo>
                  <a:cubicBezTo>
                    <a:pt x="140794" y="42082"/>
                    <a:pt x="144993" y="49445"/>
                    <a:pt x="152653" y="54147"/>
                  </a:cubicBezTo>
                  <a:cubicBezTo>
                    <a:pt x="156556" y="56542"/>
                    <a:pt x="161406" y="57991"/>
                    <a:pt x="166463" y="59411"/>
                  </a:cubicBezTo>
                  <a:cubicBezTo>
                    <a:pt x="167557" y="59736"/>
                    <a:pt x="168651" y="59973"/>
                    <a:pt x="169775" y="60150"/>
                  </a:cubicBezTo>
                  <a:cubicBezTo>
                    <a:pt x="173028" y="60357"/>
                    <a:pt x="175512" y="63078"/>
                    <a:pt x="175453" y="66331"/>
                  </a:cubicBezTo>
                  <a:lnTo>
                    <a:pt x="175453" y="90787"/>
                  </a:lnTo>
                  <a:cubicBezTo>
                    <a:pt x="175453" y="92414"/>
                    <a:pt x="174802" y="94011"/>
                    <a:pt x="173620" y="95194"/>
                  </a:cubicBezTo>
                  <a:cubicBezTo>
                    <a:pt x="172462" y="96322"/>
                    <a:pt x="170909" y="96969"/>
                    <a:pt x="169292" y="96969"/>
                  </a:cubicBezTo>
                  <a:cubicBezTo>
                    <a:pt x="169256" y="96969"/>
                    <a:pt x="169220" y="96969"/>
                    <a:pt x="169184" y="96968"/>
                  </a:cubicBezTo>
                  <a:cubicBezTo>
                    <a:pt x="168444" y="96968"/>
                    <a:pt x="154871" y="96702"/>
                    <a:pt x="141888" y="91970"/>
                  </a:cubicBezTo>
                  <a:cubicBezTo>
                    <a:pt x="141720" y="91905"/>
                    <a:pt x="141550" y="91875"/>
                    <a:pt x="141384" y="91875"/>
                  </a:cubicBezTo>
                  <a:cubicBezTo>
                    <a:pt x="140646" y="91875"/>
                    <a:pt x="139996" y="92474"/>
                    <a:pt x="139996" y="93271"/>
                  </a:cubicBezTo>
                  <a:lnTo>
                    <a:pt x="139966" y="130444"/>
                  </a:lnTo>
                  <a:cubicBezTo>
                    <a:pt x="139848" y="160371"/>
                    <a:pt x="119265" y="182077"/>
                    <a:pt x="88776" y="184443"/>
                  </a:cubicBezTo>
                  <a:cubicBezTo>
                    <a:pt x="87653" y="184532"/>
                    <a:pt x="86529" y="184561"/>
                    <a:pt x="85405" y="184561"/>
                  </a:cubicBezTo>
                  <a:cubicBezTo>
                    <a:pt x="61481" y="184561"/>
                    <a:pt x="39095" y="164896"/>
                    <a:pt x="34629" y="139168"/>
                  </a:cubicBezTo>
                  <a:cubicBezTo>
                    <a:pt x="32116" y="124707"/>
                    <a:pt x="36522" y="109507"/>
                    <a:pt x="46724" y="97441"/>
                  </a:cubicBezTo>
                  <a:cubicBezTo>
                    <a:pt x="56803" y="85541"/>
                    <a:pt x="70647" y="78721"/>
                    <a:pt x="84747" y="78721"/>
                  </a:cubicBezTo>
                  <a:cubicBezTo>
                    <a:pt x="84839" y="78721"/>
                    <a:pt x="84930" y="78721"/>
                    <a:pt x="85021" y="78722"/>
                  </a:cubicBezTo>
                  <a:cubicBezTo>
                    <a:pt x="88392" y="78722"/>
                    <a:pt x="91142" y="81472"/>
                    <a:pt x="91172" y="84873"/>
                  </a:cubicBezTo>
                  <a:lnTo>
                    <a:pt x="91349" y="108856"/>
                  </a:lnTo>
                  <a:cubicBezTo>
                    <a:pt x="91349" y="112641"/>
                    <a:pt x="88658" y="116013"/>
                    <a:pt x="84902" y="116545"/>
                  </a:cubicBezTo>
                  <a:cubicBezTo>
                    <a:pt x="77125" y="117580"/>
                    <a:pt x="71447" y="124441"/>
                    <a:pt x="71890" y="132277"/>
                  </a:cubicBezTo>
                  <a:cubicBezTo>
                    <a:pt x="72334" y="140114"/>
                    <a:pt x="78751" y="146295"/>
                    <a:pt x="86618" y="146443"/>
                  </a:cubicBezTo>
                  <a:cubicBezTo>
                    <a:pt x="86736" y="146445"/>
                    <a:pt x="86855" y="146446"/>
                    <a:pt x="86973" y="146446"/>
                  </a:cubicBezTo>
                  <a:cubicBezTo>
                    <a:pt x="91096" y="146446"/>
                    <a:pt x="94919" y="144946"/>
                    <a:pt x="97707" y="142243"/>
                  </a:cubicBezTo>
                  <a:cubicBezTo>
                    <a:pt x="100605" y="139434"/>
                    <a:pt x="102143" y="135619"/>
                    <a:pt x="102173" y="131390"/>
                  </a:cubicBezTo>
                  <a:cubicBezTo>
                    <a:pt x="102380" y="106047"/>
                    <a:pt x="102291" y="31790"/>
                    <a:pt x="102291" y="31051"/>
                  </a:cubicBezTo>
                  <a:cubicBezTo>
                    <a:pt x="102291" y="28419"/>
                    <a:pt x="103917" y="26083"/>
                    <a:pt x="106401" y="25196"/>
                  </a:cubicBezTo>
                  <a:cubicBezTo>
                    <a:pt x="107067" y="24956"/>
                    <a:pt x="107756" y="24836"/>
                    <a:pt x="108469" y="24836"/>
                  </a:cubicBezTo>
                  <a:close/>
                  <a:moveTo>
                    <a:pt x="33831" y="0"/>
                  </a:moveTo>
                  <a:cubicBezTo>
                    <a:pt x="15141" y="0"/>
                    <a:pt x="0" y="15141"/>
                    <a:pt x="0" y="33831"/>
                  </a:cubicBezTo>
                  <a:lnTo>
                    <a:pt x="0" y="175601"/>
                  </a:lnTo>
                  <a:cubicBezTo>
                    <a:pt x="0" y="194261"/>
                    <a:pt x="15141" y="209402"/>
                    <a:pt x="33831" y="209402"/>
                  </a:cubicBezTo>
                  <a:lnTo>
                    <a:pt x="175601" y="209402"/>
                  </a:lnTo>
                  <a:cubicBezTo>
                    <a:pt x="194261" y="209402"/>
                    <a:pt x="209402" y="194261"/>
                    <a:pt x="209402" y="175601"/>
                  </a:cubicBezTo>
                  <a:lnTo>
                    <a:pt x="209402" y="33831"/>
                  </a:lnTo>
                  <a:cubicBezTo>
                    <a:pt x="209402" y="15141"/>
                    <a:pt x="194261" y="0"/>
                    <a:pt x="1756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21" name="Google Shape;1325;p59"/>
          <p:cNvGrpSpPr/>
          <p:nvPr/>
        </p:nvGrpSpPr>
        <p:grpSpPr>
          <a:xfrm flipH="1">
            <a:off x="-500686" y="1550510"/>
            <a:ext cx="5072687" cy="2990988"/>
            <a:chOff x="4849681" y="918049"/>
            <a:chExt cx="5608897" cy="3307152"/>
          </a:xfrm>
        </p:grpSpPr>
        <p:sp>
          <p:nvSpPr>
            <p:cNvPr id="22" name="Google Shape;1326;p59"/>
            <p:cNvSpPr/>
            <p:nvPr/>
          </p:nvSpPr>
          <p:spPr>
            <a:xfrm>
              <a:off x="5018570" y="3935167"/>
              <a:ext cx="4681122" cy="290034"/>
            </a:xfrm>
            <a:custGeom>
              <a:avLst/>
              <a:gdLst/>
              <a:ahLst/>
              <a:cxnLst/>
              <a:rect l="l" t="t" r="r" b="b"/>
              <a:pathLst>
                <a:path w="53523" h="3316" extrusionOk="0">
                  <a:moveTo>
                    <a:pt x="30021" y="0"/>
                  </a:moveTo>
                  <a:cubicBezTo>
                    <a:pt x="8720" y="0"/>
                    <a:pt x="0" y="766"/>
                    <a:pt x="0" y="1685"/>
                  </a:cubicBezTo>
                  <a:cubicBezTo>
                    <a:pt x="0" y="2599"/>
                    <a:pt x="8714" y="3315"/>
                    <a:pt x="30021" y="3315"/>
                  </a:cubicBezTo>
                  <a:cubicBezTo>
                    <a:pt x="51322" y="3315"/>
                    <a:pt x="53522" y="2139"/>
                    <a:pt x="53522" y="1226"/>
                  </a:cubicBezTo>
                  <a:lnTo>
                    <a:pt x="53522" y="1220"/>
                  </a:lnTo>
                  <a:cubicBezTo>
                    <a:pt x="53522" y="307"/>
                    <a:pt x="51322" y="0"/>
                    <a:pt x="300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27;p59"/>
            <p:cNvSpPr/>
            <p:nvPr/>
          </p:nvSpPr>
          <p:spPr>
            <a:xfrm>
              <a:off x="4849681" y="918049"/>
              <a:ext cx="5608897" cy="3171656"/>
            </a:xfrm>
            <a:custGeom>
              <a:avLst/>
              <a:gdLst/>
              <a:ahLst/>
              <a:cxnLst/>
              <a:rect l="l" t="t" r="r" b="b"/>
              <a:pathLst>
                <a:path w="64131" h="36262" extrusionOk="0">
                  <a:moveTo>
                    <a:pt x="27257" y="1"/>
                  </a:moveTo>
                  <a:cubicBezTo>
                    <a:pt x="17653" y="1"/>
                    <a:pt x="7943" y="4347"/>
                    <a:pt x="8776" y="14372"/>
                  </a:cubicBezTo>
                  <a:cubicBezTo>
                    <a:pt x="9389" y="21805"/>
                    <a:pt x="1" y="25212"/>
                    <a:pt x="3145" y="36200"/>
                  </a:cubicBezTo>
                  <a:lnTo>
                    <a:pt x="33797" y="36053"/>
                  </a:lnTo>
                  <a:lnTo>
                    <a:pt x="54007" y="36261"/>
                  </a:lnTo>
                  <a:cubicBezTo>
                    <a:pt x="57813" y="33344"/>
                    <a:pt x="64131" y="25555"/>
                    <a:pt x="53836" y="19054"/>
                  </a:cubicBezTo>
                  <a:cubicBezTo>
                    <a:pt x="46384" y="14341"/>
                    <a:pt x="48664" y="14960"/>
                    <a:pt x="44349" y="7043"/>
                  </a:cubicBezTo>
                  <a:cubicBezTo>
                    <a:pt x="41897" y="2547"/>
                    <a:pt x="34608" y="1"/>
                    <a:pt x="27257" y="1"/>
                  </a:cubicBezTo>
                  <a:close/>
                </a:path>
              </a:pathLst>
            </a:custGeom>
            <a:solidFill>
              <a:srgbClr val="F4CD69">
                <a:alpha val="4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" name="Google Shape;1328;p59"/>
            <p:cNvGrpSpPr/>
            <p:nvPr/>
          </p:nvGrpSpPr>
          <p:grpSpPr>
            <a:xfrm>
              <a:off x="8339161" y="1311313"/>
              <a:ext cx="569375" cy="1477315"/>
              <a:chOff x="4377568" y="3510400"/>
              <a:chExt cx="199662" cy="518047"/>
            </a:xfrm>
          </p:grpSpPr>
          <p:sp>
            <p:nvSpPr>
              <p:cNvPr id="136" name="Google Shape;1329;p59"/>
              <p:cNvSpPr/>
              <p:nvPr/>
            </p:nvSpPr>
            <p:spPr>
              <a:xfrm>
                <a:off x="4429615" y="3589192"/>
                <a:ext cx="134212" cy="439256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14322" extrusionOk="0">
                    <a:moveTo>
                      <a:pt x="436" y="1"/>
                    </a:moveTo>
                    <a:lnTo>
                      <a:pt x="1" y="277"/>
                    </a:lnTo>
                    <a:cubicBezTo>
                      <a:pt x="37" y="338"/>
                      <a:pt x="3800" y="6490"/>
                      <a:pt x="963" y="14144"/>
                    </a:cubicBezTo>
                    <a:lnTo>
                      <a:pt x="1441" y="14322"/>
                    </a:lnTo>
                    <a:lnTo>
                      <a:pt x="1447" y="14322"/>
                    </a:lnTo>
                    <a:cubicBezTo>
                      <a:pt x="4376" y="6423"/>
                      <a:pt x="472" y="68"/>
                      <a:pt x="4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30;p59"/>
              <p:cNvSpPr/>
              <p:nvPr/>
            </p:nvSpPr>
            <p:spPr>
              <a:xfrm>
                <a:off x="4383947" y="3510400"/>
                <a:ext cx="88391" cy="94617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3085" extrusionOk="0">
                    <a:moveTo>
                      <a:pt x="1683" y="1"/>
                    </a:moveTo>
                    <a:cubicBezTo>
                      <a:pt x="1598" y="1"/>
                      <a:pt x="1513" y="22"/>
                      <a:pt x="1434" y="63"/>
                    </a:cubicBezTo>
                    <a:cubicBezTo>
                      <a:pt x="0" y="829"/>
                      <a:pt x="1845" y="3085"/>
                      <a:pt x="1845" y="3085"/>
                    </a:cubicBezTo>
                    <a:cubicBezTo>
                      <a:pt x="2881" y="975"/>
                      <a:pt x="2265" y="1"/>
                      <a:pt x="16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31;p59"/>
              <p:cNvSpPr/>
              <p:nvPr/>
            </p:nvSpPr>
            <p:spPr>
              <a:xfrm>
                <a:off x="4454519" y="3554228"/>
                <a:ext cx="70970" cy="80662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2630" extrusionOk="0">
                    <a:moveTo>
                      <a:pt x="1170" y="1"/>
                    </a:moveTo>
                    <a:cubicBezTo>
                      <a:pt x="0" y="1"/>
                      <a:pt x="16" y="2630"/>
                      <a:pt x="16" y="2630"/>
                    </a:cubicBezTo>
                    <a:cubicBezTo>
                      <a:pt x="2314" y="1741"/>
                      <a:pt x="2136" y="289"/>
                      <a:pt x="1499" y="62"/>
                    </a:cubicBezTo>
                    <a:cubicBezTo>
                      <a:pt x="1380" y="20"/>
                      <a:pt x="1271" y="1"/>
                      <a:pt x="11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32;p59"/>
              <p:cNvSpPr/>
              <p:nvPr/>
            </p:nvSpPr>
            <p:spPr>
              <a:xfrm>
                <a:off x="4377568" y="3587014"/>
                <a:ext cx="85355" cy="56801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1852" extrusionOk="0">
                    <a:moveTo>
                      <a:pt x="1030" y="1"/>
                    </a:moveTo>
                    <a:cubicBezTo>
                      <a:pt x="805" y="1"/>
                      <a:pt x="580" y="110"/>
                      <a:pt x="368" y="384"/>
                    </a:cubicBezTo>
                    <a:cubicBezTo>
                      <a:pt x="0" y="858"/>
                      <a:pt x="270" y="1852"/>
                      <a:pt x="1689" y="1852"/>
                    </a:cubicBezTo>
                    <a:cubicBezTo>
                      <a:pt x="1998" y="1852"/>
                      <a:pt x="2360" y="1805"/>
                      <a:pt x="2782" y="1696"/>
                    </a:cubicBezTo>
                    <a:cubicBezTo>
                      <a:pt x="2782" y="1696"/>
                      <a:pt x="1913" y="1"/>
                      <a:pt x="10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333;p59"/>
              <p:cNvSpPr/>
              <p:nvPr/>
            </p:nvSpPr>
            <p:spPr>
              <a:xfrm>
                <a:off x="4399589" y="3659119"/>
                <a:ext cx="84557" cy="58212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898" extrusionOk="0">
                    <a:moveTo>
                      <a:pt x="1043" y="1"/>
                    </a:moveTo>
                    <a:cubicBezTo>
                      <a:pt x="831" y="1"/>
                      <a:pt x="615" y="101"/>
                      <a:pt x="403" y="350"/>
                    </a:cubicBezTo>
                    <a:cubicBezTo>
                      <a:pt x="0" y="821"/>
                      <a:pt x="260" y="1897"/>
                      <a:pt x="1836" y="1897"/>
                    </a:cubicBezTo>
                    <a:cubicBezTo>
                      <a:pt x="2104" y="1897"/>
                      <a:pt x="2410" y="1866"/>
                      <a:pt x="2757" y="1796"/>
                    </a:cubicBezTo>
                    <a:cubicBezTo>
                      <a:pt x="2757" y="1796"/>
                      <a:pt x="1939" y="1"/>
                      <a:pt x="10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334;p59"/>
              <p:cNvSpPr/>
              <p:nvPr/>
            </p:nvSpPr>
            <p:spPr>
              <a:xfrm>
                <a:off x="4412562" y="3722146"/>
                <a:ext cx="84741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92" extrusionOk="0">
                    <a:moveTo>
                      <a:pt x="1043" y="0"/>
                    </a:moveTo>
                    <a:cubicBezTo>
                      <a:pt x="831" y="0"/>
                      <a:pt x="614" y="100"/>
                      <a:pt x="403" y="348"/>
                    </a:cubicBezTo>
                    <a:cubicBezTo>
                      <a:pt x="1" y="823"/>
                      <a:pt x="263" y="1892"/>
                      <a:pt x="1831" y="1892"/>
                    </a:cubicBezTo>
                    <a:cubicBezTo>
                      <a:pt x="2102" y="1892"/>
                      <a:pt x="2411" y="1860"/>
                      <a:pt x="2763" y="1788"/>
                    </a:cubicBezTo>
                    <a:cubicBezTo>
                      <a:pt x="2763" y="1788"/>
                      <a:pt x="1941" y="0"/>
                      <a:pt x="10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335;p59"/>
              <p:cNvSpPr/>
              <p:nvPr/>
            </p:nvSpPr>
            <p:spPr>
              <a:xfrm>
                <a:off x="4419463" y="3790847"/>
                <a:ext cx="81030" cy="65266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128" extrusionOk="0">
                    <a:moveTo>
                      <a:pt x="1100" y="1"/>
                    </a:moveTo>
                    <a:cubicBezTo>
                      <a:pt x="929" y="1"/>
                      <a:pt x="746" y="68"/>
                      <a:pt x="552" y="228"/>
                    </a:cubicBezTo>
                    <a:cubicBezTo>
                      <a:pt x="1" y="675"/>
                      <a:pt x="221" y="2121"/>
                      <a:pt x="2642" y="2128"/>
                    </a:cubicBezTo>
                    <a:cubicBezTo>
                      <a:pt x="2642" y="2128"/>
                      <a:pt x="2059" y="1"/>
                      <a:pt x="11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336;p59"/>
              <p:cNvSpPr/>
              <p:nvPr/>
            </p:nvSpPr>
            <p:spPr>
              <a:xfrm>
                <a:off x="4413145" y="3856051"/>
                <a:ext cx="81521" cy="63702"/>
              </a:xfrm>
              <a:custGeom>
                <a:avLst/>
                <a:gdLst/>
                <a:ahLst/>
                <a:cxnLst/>
                <a:rect l="l" t="t" r="r" b="b"/>
                <a:pathLst>
                  <a:path w="2658" h="2077" extrusionOk="0">
                    <a:moveTo>
                      <a:pt x="1085" y="0"/>
                    </a:moveTo>
                    <a:cubicBezTo>
                      <a:pt x="907" y="0"/>
                      <a:pt x="718" y="73"/>
                      <a:pt x="519" y="247"/>
                    </a:cubicBezTo>
                    <a:cubicBezTo>
                      <a:pt x="0" y="700"/>
                      <a:pt x="224" y="2076"/>
                      <a:pt x="2468" y="2076"/>
                    </a:cubicBezTo>
                    <a:cubicBezTo>
                      <a:pt x="2530" y="2076"/>
                      <a:pt x="2593" y="2075"/>
                      <a:pt x="2658" y="2073"/>
                    </a:cubicBezTo>
                    <a:cubicBezTo>
                      <a:pt x="2658" y="2073"/>
                      <a:pt x="2032" y="0"/>
                      <a:pt x="10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337;p59"/>
              <p:cNvSpPr/>
              <p:nvPr/>
            </p:nvSpPr>
            <p:spPr>
              <a:xfrm>
                <a:off x="4403300" y="3922605"/>
                <a:ext cx="71829" cy="77472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526" extrusionOk="0">
                    <a:moveTo>
                      <a:pt x="1126" y="0"/>
                    </a:moveTo>
                    <a:cubicBezTo>
                      <a:pt x="1008" y="0"/>
                      <a:pt x="878" y="29"/>
                      <a:pt x="736" y="93"/>
                    </a:cubicBezTo>
                    <a:cubicBezTo>
                      <a:pt x="111" y="375"/>
                      <a:pt x="1" y="1839"/>
                      <a:pt x="2342" y="2526"/>
                    </a:cubicBezTo>
                    <a:cubicBezTo>
                      <a:pt x="2342" y="2526"/>
                      <a:pt x="2231" y="0"/>
                      <a:pt x="11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338;p59"/>
              <p:cNvSpPr/>
              <p:nvPr/>
            </p:nvSpPr>
            <p:spPr>
              <a:xfrm>
                <a:off x="4478380" y="3614004"/>
                <a:ext cx="71001" cy="80662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630" extrusionOk="0">
                    <a:moveTo>
                      <a:pt x="1170" y="0"/>
                    </a:moveTo>
                    <a:cubicBezTo>
                      <a:pt x="0" y="0"/>
                      <a:pt x="16" y="2630"/>
                      <a:pt x="16" y="2630"/>
                    </a:cubicBezTo>
                    <a:cubicBezTo>
                      <a:pt x="2314" y="1741"/>
                      <a:pt x="2136" y="289"/>
                      <a:pt x="1499" y="62"/>
                    </a:cubicBezTo>
                    <a:cubicBezTo>
                      <a:pt x="1380" y="20"/>
                      <a:pt x="1271" y="0"/>
                      <a:pt x="11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339;p59"/>
              <p:cNvSpPr/>
              <p:nvPr/>
            </p:nvSpPr>
            <p:spPr>
              <a:xfrm>
                <a:off x="4492672" y="3678656"/>
                <a:ext cx="70970" cy="80662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2630" extrusionOk="0">
                    <a:moveTo>
                      <a:pt x="1170" y="0"/>
                    </a:moveTo>
                    <a:cubicBezTo>
                      <a:pt x="0" y="0"/>
                      <a:pt x="16" y="2630"/>
                      <a:pt x="16" y="2630"/>
                    </a:cubicBezTo>
                    <a:cubicBezTo>
                      <a:pt x="2314" y="1741"/>
                      <a:pt x="2136" y="289"/>
                      <a:pt x="1499" y="62"/>
                    </a:cubicBezTo>
                    <a:cubicBezTo>
                      <a:pt x="1380" y="20"/>
                      <a:pt x="1271" y="0"/>
                      <a:pt x="11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340;p59"/>
              <p:cNvSpPr/>
              <p:nvPr/>
            </p:nvSpPr>
            <p:spPr>
              <a:xfrm>
                <a:off x="4497856" y="3753859"/>
                <a:ext cx="77442" cy="70296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292" extrusionOk="0">
                    <a:moveTo>
                      <a:pt x="1456" y="0"/>
                    </a:moveTo>
                    <a:cubicBezTo>
                      <a:pt x="449" y="0"/>
                      <a:pt x="0" y="2292"/>
                      <a:pt x="0" y="2292"/>
                    </a:cubicBezTo>
                    <a:cubicBezTo>
                      <a:pt x="2408" y="2022"/>
                      <a:pt x="2525" y="558"/>
                      <a:pt x="1949" y="172"/>
                    </a:cubicBezTo>
                    <a:cubicBezTo>
                      <a:pt x="1772" y="52"/>
                      <a:pt x="1607" y="0"/>
                      <a:pt x="14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341;p59"/>
              <p:cNvSpPr/>
              <p:nvPr/>
            </p:nvSpPr>
            <p:spPr>
              <a:xfrm>
                <a:off x="4495586" y="3831577"/>
                <a:ext cx="81644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662" h="2112" extrusionOk="0">
                    <a:moveTo>
                      <a:pt x="1582" y="1"/>
                    </a:moveTo>
                    <a:cubicBezTo>
                      <a:pt x="628" y="1"/>
                      <a:pt x="0" y="2111"/>
                      <a:pt x="0" y="2111"/>
                    </a:cubicBezTo>
                    <a:cubicBezTo>
                      <a:pt x="21" y="2111"/>
                      <a:pt x="41" y="2111"/>
                      <a:pt x="61" y="2111"/>
                    </a:cubicBezTo>
                    <a:cubicBezTo>
                      <a:pt x="2425" y="2111"/>
                      <a:pt x="2662" y="685"/>
                      <a:pt x="2133" y="236"/>
                    </a:cubicBezTo>
                    <a:cubicBezTo>
                      <a:pt x="1940" y="71"/>
                      <a:pt x="1755" y="1"/>
                      <a:pt x="1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342;p59"/>
              <p:cNvSpPr/>
              <p:nvPr/>
            </p:nvSpPr>
            <p:spPr>
              <a:xfrm>
                <a:off x="4482797" y="3910552"/>
                <a:ext cx="84435" cy="58702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1914" extrusionOk="0">
                    <a:moveTo>
                      <a:pt x="1718" y="0"/>
                    </a:moveTo>
                    <a:cubicBezTo>
                      <a:pt x="816" y="0"/>
                      <a:pt x="1" y="1834"/>
                      <a:pt x="1" y="1834"/>
                    </a:cubicBezTo>
                    <a:cubicBezTo>
                      <a:pt x="309" y="1889"/>
                      <a:pt x="584" y="1913"/>
                      <a:pt x="829" y="1913"/>
                    </a:cubicBezTo>
                    <a:cubicBezTo>
                      <a:pt x="2480" y="1913"/>
                      <a:pt x="2753" y="802"/>
                      <a:pt x="2342" y="333"/>
                    </a:cubicBezTo>
                    <a:cubicBezTo>
                      <a:pt x="2135" y="96"/>
                      <a:pt x="1924" y="0"/>
                      <a:pt x="17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1343;p59"/>
            <p:cNvGrpSpPr/>
            <p:nvPr/>
          </p:nvGrpSpPr>
          <p:grpSpPr>
            <a:xfrm>
              <a:off x="8817281" y="2219526"/>
              <a:ext cx="652814" cy="1651713"/>
              <a:chOff x="4537512" y="3722330"/>
              <a:chExt cx="228921" cy="579203"/>
            </a:xfrm>
          </p:grpSpPr>
          <p:sp>
            <p:nvSpPr>
              <p:cNvPr id="114" name="Google Shape;1344;p59"/>
              <p:cNvSpPr/>
              <p:nvPr/>
            </p:nvSpPr>
            <p:spPr>
              <a:xfrm>
                <a:off x="4596521" y="3757785"/>
                <a:ext cx="142493" cy="543748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7729" extrusionOk="0">
                    <a:moveTo>
                      <a:pt x="1734" y="1"/>
                    </a:moveTo>
                    <a:lnTo>
                      <a:pt x="1397" y="129"/>
                    </a:lnTo>
                    <a:cubicBezTo>
                      <a:pt x="1428" y="209"/>
                      <a:pt x="4253" y="7961"/>
                      <a:pt x="0" y="17582"/>
                    </a:cubicBezTo>
                    <a:lnTo>
                      <a:pt x="331" y="17729"/>
                    </a:lnTo>
                    <a:cubicBezTo>
                      <a:pt x="4645" y="7961"/>
                      <a:pt x="1765" y="80"/>
                      <a:pt x="17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345;p59"/>
              <p:cNvSpPr/>
              <p:nvPr/>
            </p:nvSpPr>
            <p:spPr>
              <a:xfrm>
                <a:off x="4622652" y="3834276"/>
                <a:ext cx="53396" cy="69192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256" extrusionOk="0">
                    <a:moveTo>
                      <a:pt x="294" y="1"/>
                    </a:moveTo>
                    <a:lnTo>
                      <a:pt x="0" y="203"/>
                    </a:lnTo>
                    <a:lnTo>
                      <a:pt x="1446" y="2256"/>
                    </a:lnTo>
                    <a:lnTo>
                      <a:pt x="1740" y="2047"/>
                    </a:lnTo>
                    <a:lnTo>
                      <a:pt x="2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346;p59"/>
              <p:cNvSpPr/>
              <p:nvPr/>
            </p:nvSpPr>
            <p:spPr>
              <a:xfrm>
                <a:off x="4614187" y="3918281"/>
                <a:ext cx="64100" cy="60389"/>
              </a:xfrm>
              <a:custGeom>
                <a:avLst/>
                <a:gdLst/>
                <a:ahLst/>
                <a:cxnLst/>
                <a:rect l="l" t="t" r="r" b="b"/>
                <a:pathLst>
                  <a:path w="2090" h="1969" extrusionOk="0">
                    <a:moveTo>
                      <a:pt x="245" y="1"/>
                    </a:moveTo>
                    <a:lnTo>
                      <a:pt x="0" y="264"/>
                    </a:lnTo>
                    <a:lnTo>
                      <a:pt x="1839" y="1968"/>
                    </a:lnTo>
                    <a:lnTo>
                      <a:pt x="2090" y="1705"/>
                    </a:lnTo>
                    <a:lnTo>
                      <a:pt x="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347;p59"/>
              <p:cNvSpPr/>
              <p:nvPr/>
            </p:nvSpPr>
            <p:spPr>
              <a:xfrm>
                <a:off x="4609096" y="4003819"/>
                <a:ext cx="64131" cy="60359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968" extrusionOk="0">
                    <a:moveTo>
                      <a:pt x="246" y="0"/>
                    </a:moveTo>
                    <a:lnTo>
                      <a:pt x="1" y="264"/>
                    </a:lnTo>
                    <a:lnTo>
                      <a:pt x="1845" y="1967"/>
                    </a:lnTo>
                    <a:lnTo>
                      <a:pt x="2090" y="1704"/>
                    </a:lnTo>
                    <a:lnTo>
                      <a:pt x="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348;p59"/>
              <p:cNvSpPr/>
              <p:nvPr/>
            </p:nvSpPr>
            <p:spPr>
              <a:xfrm>
                <a:off x="4594436" y="4081813"/>
                <a:ext cx="64131" cy="60359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968" extrusionOk="0">
                    <a:moveTo>
                      <a:pt x="246" y="0"/>
                    </a:moveTo>
                    <a:lnTo>
                      <a:pt x="1" y="264"/>
                    </a:lnTo>
                    <a:lnTo>
                      <a:pt x="1845" y="1967"/>
                    </a:lnTo>
                    <a:lnTo>
                      <a:pt x="2090" y="1704"/>
                    </a:lnTo>
                    <a:lnTo>
                      <a:pt x="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349;p59"/>
              <p:cNvSpPr/>
              <p:nvPr/>
            </p:nvSpPr>
            <p:spPr>
              <a:xfrm>
                <a:off x="4576034" y="4160942"/>
                <a:ext cx="63916" cy="6035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968" extrusionOk="0">
                    <a:moveTo>
                      <a:pt x="245" y="0"/>
                    </a:moveTo>
                    <a:lnTo>
                      <a:pt x="0" y="264"/>
                    </a:lnTo>
                    <a:lnTo>
                      <a:pt x="1839" y="1967"/>
                    </a:lnTo>
                    <a:lnTo>
                      <a:pt x="2084" y="1698"/>
                    </a:ln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350;p59"/>
              <p:cNvSpPr/>
              <p:nvPr/>
            </p:nvSpPr>
            <p:spPr>
              <a:xfrm>
                <a:off x="4664363" y="3806642"/>
                <a:ext cx="35363" cy="76552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496" extrusionOk="0">
                    <a:moveTo>
                      <a:pt x="815" y="1"/>
                    </a:moveTo>
                    <a:lnTo>
                      <a:pt x="0" y="2372"/>
                    </a:lnTo>
                    <a:lnTo>
                      <a:pt x="344" y="2495"/>
                    </a:lnTo>
                    <a:lnTo>
                      <a:pt x="1153" y="117"/>
                    </a:lnTo>
                    <a:lnTo>
                      <a:pt x="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351;p59"/>
              <p:cNvSpPr/>
              <p:nvPr/>
            </p:nvSpPr>
            <p:spPr>
              <a:xfrm>
                <a:off x="4670558" y="3890862"/>
                <a:ext cx="47968" cy="72197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2354" extrusionOk="0">
                    <a:moveTo>
                      <a:pt x="1251" y="0"/>
                    </a:moveTo>
                    <a:lnTo>
                      <a:pt x="1" y="2176"/>
                    </a:lnTo>
                    <a:lnTo>
                      <a:pt x="313" y="2353"/>
                    </a:lnTo>
                    <a:lnTo>
                      <a:pt x="1563" y="184"/>
                    </a:lnTo>
                    <a:lnTo>
                      <a:pt x="12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352;p59"/>
              <p:cNvSpPr/>
              <p:nvPr/>
            </p:nvSpPr>
            <p:spPr>
              <a:xfrm>
                <a:off x="4665314" y="3995170"/>
                <a:ext cx="62045" cy="62413"/>
              </a:xfrm>
              <a:custGeom>
                <a:avLst/>
                <a:gdLst/>
                <a:ahLst/>
                <a:cxnLst/>
                <a:rect l="l" t="t" r="r" b="b"/>
                <a:pathLst>
                  <a:path w="2023" h="2035" extrusionOk="0">
                    <a:moveTo>
                      <a:pt x="1765" y="0"/>
                    </a:moveTo>
                    <a:lnTo>
                      <a:pt x="0" y="1777"/>
                    </a:lnTo>
                    <a:lnTo>
                      <a:pt x="257" y="2035"/>
                    </a:lnTo>
                    <a:lnTo>
                      <a:pt x="2022" y="252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353;p59"/>
              <p:cNvSpPr/>
              <p:nvPr/>
            </p:nvSpPr>
            <p:spPr>
              <a:xfrm>
                <a:off x="4649151" y="4094971"/>
                <a:ext cx="64468" cy="59991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956" extrusionOk="0">
                    <a:moveTo>
                      <a:pt x="1857" y="0"/>
                    </a:moveTo>
                    <a:lnTo>
                      <a:pt x="0" y="1686"/>
                    </a:lnTo>
                    <a:lnTo>
                      <a:pt x="245" y="1955"/>
                    </a:lnTo>
                    <a:lnTo>
                      <a:pt x="2102" y="264"/>
                    </a:lnTo>
                    <a:lnTo>
                      <a:pt x="18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354;p59"/>
              <p:cNvSpPr/>
              <p:nvPr/>
            </p:nvSpPr>
            <p:spPr>
              <a:xfrm>
                <a:off x="4616825" y="4199095"/>
                <a:ext cx="68057" cy="55083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796" extrusionOk="0">
                    <a:moveTo>
                      <a:pt x="1998" y="0"/>
                    </a:moveTo>
                    <a:lnTo>
                      <a:pt x="0" y="1514"/>
                    </a:lnTo>
                    <a:lnTo>
                      <a:pt x="215" y="1796"/>
                    </a:lnTo>
                    <a:lnTo>
                      <a:pt x="2218" y="288"/>
                    </a:lnTo>
                    <a:lnTo>
                      <a:pt x="199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355;p59"/>
              <p:cNvSpPr/>
              <p:nvPr/>
            </p:nvSpPr>
            <p:spPr>
              <a:xfrm>
                <a:off x="4617377" y="3722330"/>
                <a:ext cx="56218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749" extrusionOk="0">
                    <a:moveTo>
                      <a:pt x="916" y="0"/>
                    </a:moveTo>
                    <a:cubicBezTo>
                      <a:pt x="470" y="0"/>
                      <a:pt x="95" y="341"/>
                      <a:pt x="49" y="789"/>
                    </a:cubicBezTo>
                    <a:cubicBezTo>
                      <a:pt x="0" y="1267"/>
                      <a:pt x="356" y="1696"/>
                      <a:pt x="834" y="1745"/>
                    </a:cubicBezTo>
                    <a:cubicBezTo>
                      <a:pt x="860" y="1747"/>
                      <a:pt x="887" y="1748"/>
                      <a:pt x="913" y="1748"/>
                    </a:cubicBezTo>
                    <a:cubicBezTo>
                      <a:pt x="1358" y="1748"/>
                      <a:pt x="1744" y="1412"/>
                      <a:pt x="1790" y="954"/>
                    </a:cubicBezTo>
                    <a:cubicBezTo>
                      <a:pt x="1833" y="476"/>
                      <a:pt x="1483" y="47"/>
                      <a:pt x="1005" y="5"/>
                    </a:cubicBezTo>
                    <a:cubicBezTo>
                      <a:pt x="975" y="2"/>
                      <a:pt x="946" y="0"/>
                      <a:pt x="9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356;p59"/>
              <p:cNvSpPr/>
              <p:nvPr/>
            </p:nvSpPr>
            <p:spPr>
              <a:xfrm>
                <a:off x="4586737" y="3801183"/>
                <a:ext cx="54531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1749" extrusionOk="0">
                    <a:moveTo>
                      <a:pt x="897" y="1"/>
                    </a:moveTo>
                    <a:cubicBezTo>
                      <a:pt x="423" y="1"/>
                      <a:pt x="31" y="376"/>
                      <a:pt x="13" y="853"/>
                    </a:cubicBezTo>
                    <a:cubicBezTo>
                      <a:pt x="1" y="1331"/>
                      <a:pt x="381" y="1735"/>
                      <a:pt x="865" y="1748"/>
                    </a:cubicBezTo>
                    <a:cubicBezTo>
                      <a:pt x="876" y="1748"/>
                      <a:pt x="887" y="1748"/>
                      <a:pt x="898" y="1748"/>
                    </a:cubicBezTo>
                    <a:cubicBezTo>
                      <a:pt x="1367" y="1748"/>
                      <a:pt x="1747" y="1375"/>
                      <a:pt x="1765" y="902"/>
                    </a:cubicBezTo>
                    <a:cubicBezTo>
                      <a:pt x="1778" y="424"/>
                      <a:pt x="1398" y="20"/>
                      <a:pt x="920" y="1"/>
                    </a:cubicBezTo>
                    <a:cubicBezTo>
                      <a:pt x="912" y="1"/>
                      <a:pt x="905" y="1"/>
                      <a:pt x="8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357;p59"/>
              <p:cNvSpPr/>
              <p:nvPr/>
            </p:nvSpPr>
            <p:spPr>
              <a:xfrm>
                <a:off x="4575665" y="3887212"/>
                <a:ext cx="60543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1746" extrusionOk="0">
                    <a:moveTo>
                      <a:pt x="987" y="1"/>
                    </a:moveTo>
                    <a:cubicBezTo>
                      <a:pt x="635" y="1"/>
                      <a:pt x="304" y="215"/>
                      <a:pt x="172" y="560"/>
                    </a:cubicBezTo>
                    <a:cubicBezTo>
                      <a:pt x="0" y="1014"/>
                      <a:pt x="227" y="1523"/>
                      <a:pt x="680" y="1688"/>
                    </a:cubicBezTo>
                    <a:cubicBezTo>
                      <a:pt x="783" y="1727"/>
                      <a:pt x="888" y="1745"/>
                      <a:pt x="991" y="1745"/>
                    </a:cubicBezTo>
                    <a:cubicBezTo>
                      <a:pt x="1344" y="1745"/>
                      <a:pt x="1675" y="1530"/>
                      <a:pt x="1808" y="1179"/>
                    </a:cubicBezTo>
                    <a:cubicBezTo>
                      <a:pt x="1973" y="726"/>
                      <a:pt x="1746" y="223"/>
                      <a:pt x="1299" y="58"/>
                    </a:cubicBezTo>
                    <a:cubicBezTo>
                      <a:pt x="1196" y="19"/>
                      <a:pt x="1091" y="1"/>
                      <a:pt x="9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358;p59"/>
              <p:cNvSpPr/>
              <p:nvPr/>
            </p:nvSpPr>
            <p:spPr>
              <a:xfrm>
                <a:off x="4570758" y="3972720"/>
                <a:ext cx="60543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1749" extrusionOk="0">
                    <a:moveTo>
                      <a:pt x="985" y="1"/>
                    </a:moveTo>
                    <a:cubicBezTo>
                      <a:pt x="633" y="1"/>
                      <a:pt x="299" y="216"/>
                      <a:pt x="166" y="567"/>
                    </a:cubicBezTo>
                    <a:cubicBezTo>
                      <a:pt x="1" y="1020"/>
                      <a:pt x="227" y="1523"/>
                      <a:pt x="675" y="1694"/>
                    </a:cubicBezTo>
                    <a:cubicBezTo>
                      <a:pt x="775" y="1731"/>
                      <a:pt x="878" y="1749"/>
                      <a:pt x="979" y="1749"/>
                    </a:cubicBezTo>
                    <a:cubicBezTo>
                      <a:pt x="1335" y="1749"/>
                      <a:pt x="1669" y="1534"/>
                      <a:pt x="1802" y="1186"/>
                    </a:cubicBezTo>
                    <a:cubicBezTo>
                      <a:pt x="1974" y="732"/>
                      <a:pt x="1747" y="230"/>
                      <a:pt x="1294" y="58"/>
                    </a:cubicBezTo>
                    <a:cubicBezTo>
                      <a:pt x="1192" y="19"/>
                      <a:pt x="1088" y="1"/>
                      <a:pt x="9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359;p59"/>
              <p:cNvSpPr/>
              <p:nvPr/>
            </p:nvSpPr>
            <p:spPr>
              <a:xfrm>
                <a:off x="4556098" y="4050652"/>
                <a:ext cx="60543" cy="53611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1748" extrusionOk="0">
                    <a:moveTo>
                      <a:pt x="989" y="0"/>
                    </a:moveTo>
                    <a:cubicBezTo>
                      <a:pt x="634" y="0"/>
                      <a:pt x="300" y="215"/>
                      <a:pt x="166" y="563"/>
                    </a:cubicBezTo>
                    <a:cubicBezTo>
                      <a:pt x="1" y="1022"/>
                      <a:pt x="227" y="1525"/>
                      <a:pt x="675" y="1690"/>
                    </a:cubicBezTo>
                    <a:cubicBezTo>
                      <a:pt x="778" y="1729"/>
                      <a:pt x="883" y="1748"/>
                      <a:pt x="987" y="1748"/>
                    </a:cubicBezTo>
                    <a:cubicBezTo>
                      <a:pt x="1339" y="1748"/>
                      <a:pt x="1670" y="1534"/>
                      <a:pt x="1802" y="1188"/>
                    </a:cubicBezTo>
                    <a:cubicBezTo>
                      <a:pt x="1974" y="734"/>
                      <a:pt x="1747" y="232"/>
                      <a:pt x="1294" y="54"/>
                    </a:cubicBezTo>
                    <a:cubicBezTo>
                      <a:pt x="1193" y="18"/>
                      <a:pt x="1090" y="0"/>
                      <a:pt x="9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60;p59"/>
              <p:cNvSpPr/>
              <p:nvPr/>
            </p:nvSpPr>
            <p:spPr>
              <a:xfrm>
                <a:off x="4537512" y="4129842"/>
                <a:ext cx="60543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1749" extrusionOk="0">
                    <a:moveTo>
                      <a:pt x="988" y="1"/>
                    </a:moveTo>
                    <a:cubicBezTo>
                      <a:pt x="635" y="1"/>
                      <a:pt x="304" y="216"/>
                      <a:pt x="172" y="567"/>
                    </a:cubicBezTo>
                    <a:cubicBezTo>
                      <a:pt x="0" y="1020"/>
                      <a:pt x="227" y="1523"/>
                      <a:pt x="680" y="1694"/>
                    </a:cubicBezTo>
                    <a:cubicBezTo>
                      <a:pt x="779" y="1731"/>
                      <a:pt x="881" y="1748"/>
                      <a:pt x="981" y="1748"/>
                    </a:cubicBezTo>
                    <a:cubicBezTo>
                      <a:pt x="1334" y="1748"/>
                      <a:pt x="1668" y="1533"/>
                      <a:pt x="1802" y="1180"/>
                    </a:cubicBezTo>
                    <a:cubicBezTo>
                      <a:pt x="1973" y="732"/>
                      <a:pt x="1747" y="230"/>
                      <a:pt x="1299" y="58"/>
                    </a:cubicBezTo>
                    <a:cubicBezTo>
                      <a:pt x="1196" y="19"/>
                      <a:pt x="1091" y="1"/>
                      <a:pt x="9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61;p59"/>
              <p:cNvSpPr/>
              <p:nvPr/>
            </p:nvSpPr>
            <p:spPr>
              <a:xfrm>
                <a:off x="4674515" y="3769102"/>
                <a:ext cx="60175" cy="53519"/>
              </a:xfrm>
              <a:custGeom>
                <a:avLst/>
                <a:gdLst/>
                <a:ahLst/>
                <a:cxnLst/>
                <a:rect l="l" t="t" r="r" b="b"/>
                <a:pathLst>
                  <a:path w="1962" h="1745" extrusionOk="0">
                    <a:moveTo>
                      <a:pt x="978" y="0"/>
                    </a:moveTo>
                    <a:cubicBezTo>
                      <a:pt x="890" y="0"/>
                      <a:pt x="800" y="14"/>
                      <a:pt x="711" y="42"/>
                    </a:cubicBezTo>
                    <a:cubicBezTo>
                      <a:pt x="252" y="189"/>
                      <a:pt x="0" y="686"/>
                      <a:pt x="147" y="1145"/>
                    </a:cubicBezTo>
                    <a:cubicBezTo>
                      <a:pt x="266" y="1511"/>
                      <a:pt x="612" y="1745"/>
                      <a:pt x="982" y="1745"/>
                    </a:cubicBezTo>
                    <a:cubicBezTo>
                      <a:pt x="1071" y="1745"/>
                      <a:pt x="1161" y="1731"/>
                      <a:pt x="1250" y="1703"/>
                    </a:cubicBezTo>
                    <a:cubicBezTo>
                      <a:pt x="1704" y="1556"/>
                      <a:pt x="1961" y="1059"/>
                      <a:pt x="1808" y="606"/>
                    </a:cubicBezTo>
                    <a:cubicBezTo>
                      <a:pt x="1685" y="235"/>
                      <a:pt x="1346" y="0"/>
                      <a:pt x="9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62;p59"/>
              <p:cNvSpPr/>
              <p:nvPr/>
            </p:nvSpPr>
            <p:spPr>
              <a:xfrm>
                <a:off x="4697425" y="3856266"/>
                <a:ext cx="56801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852" h="1749" extrusionOk="0">
                    <a:moveTo>
                      <a:pt x="925" y="1"/>
                    </a:moveTo>
                    <a:cubicBezTo>
                      <a:pt x="891" y="1"/>
                      <a:pt x="857" y="3"/>
                      <a:pt x="822" y="7"/>
                    </a:cubicBezTo>
                    <a:cubicBezTo>
                      <a:pt x="344" y="68"/>
                      <a:pt x="1" y="503"/>
                      <a:pt x="62" y="981"/>
                    </a:cubicBezTo>
                    <a:cubicBezTo>
                      <a:pt x="119" y="1422"/>
                      <a:pt x="493" y="1748"/>
                      <a:pt x="926" y="1748"/>
                    </a:cubicBezTo>
                    <a:cubicBezTo>
                      <a:pt x="963" y="1748"/>
                      <a:pt x="999" y="1746"/>
                      <a:pt x="1037" y="1741"/>
                    </a:cubicBezTo>
                    <a:cubicBezTo>
                      <a:pt x="1515" y="1686"/>
                      <a:pt x="1852" y="1251"/>
                      <a:pt x="1796" y="767"/>
                    </a:cubicBezTo>
                    <a:cubicBezTo>
                      <a:pt x="1740" y="323"/>
                      <a:pt x="1361" y="1"/>
                      <a:pt x="9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63;p59"/>
              <p:cNvSpPr/>
              <p:nvPr/>
            </p:nvSpPr>
            <p:spPr>
              <a:xfrm>
                <a:off x="4709295" y="3965206"/>
                <a:ext cx="5713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1751" extrusionOk="0">
                    <a:moveTo>
                      <a:pt x="932" y="1"/>
                    </a:moveTo>
                    <a:cubicBezTo>
                      <a:pt x="503" y="1"/>
                      <a:pt x="129" y="320"/>
                      <a:pt x="67" y="757"/>
                    </a:cubicBezTo>
                    <a:cubicBezTo>
                      <a:pt x="0" y="1235"/>
                      <a:pt x="337" y="1676"/>
                      <a:pt x="815" y="1743"/>
                    </a:cubicBezTo>
                    <a:cubicBezTo>
                      <a:pt x="853" y="1748"/>
                      <a:pt x="891" y="1751"/>
                      <a:pt x="929" y="1751"/>
                    </a:cubicBezTo>
                    <a:cubicBezTo>
                      <a:pt x="1360" y="1751"/>
                      <a:pt x="1734" y="1435"/>
                      <a:pt x="1796" y="996"/>
                    </a:cubicBezTo>
                    <a:cubicBezTo>
                      <a:pt x="1863" y="518"/>
                      <a:pt x="1532" y="77"/>
                      <a:pt x="1054" y="9"/>
                    </a:cubicBezTo>
                    <a:cubicBezTo>
                      <a:pt x="1013" y="3"/>
                      <a:pt x="972" y="1"/>
                      <a:pt x="9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64;p59"/>
              <p:cNvSpPr/>
              <p:nvPr/>
            </p:nvSpPr>
            <p:spPr>
              <a:xfrm>
                <a:off x="4695555" y="4065895"/>
                <a:ext cx="58304" cy="53642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749" extrusionOk="0">
                    <a:moveTo>
                      <a:pt x="948" y="1"/>
                    </a:moveTo>
                    <a:cubicBezTo>
                      <a:pt x="535" y="1"/>
                      <a:pt x="168" y="293"/>
                      <a:pt x="93" y="709"/>
                    </a:cubicBezTo>
                    <a:cubicBezTo>
                      <a:pt x="1" y="1187"/>
                      <a:pt x="313" y="1641"/>
                      <a:pt x="785" y="1733"/>
                    </a:cubicBezTo>
                    <a:cubicBezTo>
                      <a:pt x="841" y="1744"/>
                      <a:pt x="897" y="1749"/>
                      <a:pt x="952" y="1749"/>
                    </a:cubicBezTo>
                    <a:cubicBezTo>
                      <a:pt x="1365" y="1749"/>
                      <a:pt x="1727" y="1456"/>
                      <a:pt x="1808" y="1034"/>
                    </a:cubicBezTo>
                    <a:cubicBezTo>
                      <a:pt x="1900" y="562"/>
                      <a:pt x="1588" y="109"/>
                      <a:pt x="1116" y="17"/>
                    </a:cubicBezTo>
                    <a:cubicBezTo>
                      <a:pt x="1060" y="6"/>
                      <a:pt x="1004" y="1"/>
                      <a:pt x="9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65;p59"/>
              <p:cNvSpPr/>
              <p:nvPr/>
            </p:nvSpPr>
            <p:spPr>
              <a:xfrm>
                <a:off x="4666817" y="4171768"/>
                <a:ext cx="59776" cy="53611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1748" extrusionOk="0">
                    <a:moveTo>
                      <a:pt x="977" y="1"/>
                    </a:moveTo>
                    <a:cubicBezTo>
                      <a:pt x="598" y="1"/>
                      <a:pt x="247" y="248"/>
                      <a:pt x="135" y="634"/>
                    </a:cubicBezTo>
                    <a:cubicBezTo>
                      <a:pt x="0" y="1093"/>
                      <a:pt x="270" y="1584"/>
                      <a:pt x="735" y="1712"/>
                    </a:cubicBezTo>
                    <a:cubicBezTo>
                      <a:pt x="817" y="1736"/>
                      <a:pt x="898" y="1747"/>
                      <a:pt x="979" y="1747"/>
                    </a:cubicBezTo>
                    <a:cubicBezTo>
                      <a:pt x="1358" y="1747"/>
                      <a:pt x="1703" y="1496"/>
                      <a:pt x="1814" y="1112"/>
                    </a:cubicBezTo>
                    <a:cubicBezTo>
                      <a:pt x="1949" y="652"/>
                      <a:pt x="1679" y="168"/>
                      <a:pt x="1213" y="33"/>
                    </a:cubicBezTo>
                    <a:cubicBezTo>
                      <a:pt x="1135" y="11"/>
                      <a:pt x="1055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" name="Google Shape;1366;p59"/>
            <p:cNvGrpSpPr/>
            <p:nvPr/>
          </p:nvGrpSpPr>
          <p:grpSpPr>
            <a:xfrm>
              <a:off x="5141711" y="2458938"/>
              <a:ext cx="947734" cy="1273966"/>
              <a:chOff x="1891790" y="3925274"/>
              <a:chExt cx="332340" cy="446739"/>
            </a:xfrm>
          </p:grpSpPr>
          <p:sp>
            <p:nvSpPr>
              <p:cNvPr id="100" name="Google Shape;1367;p59"/>
              <p:cNvSpPr/>
              <p:nvPr/>
            </p:nvSpPr>
            <p:spPr>
              <a:xfrm>
                <a:off x="1967422" y="3995907"/>
                <a:ext cx="239655" cy="376106"/>
              </a:xfrm>
              <a:custGeom>
                <a:avLst/>
                <a:gdLst/>
                <a:ahLst/>
                <a:cxnLst/>
                <a:rect l="l" t="t" r="r" b="b"/>
                <a:pathLst>
                  <a:path w="7814" h="12263" extrusionOk="0">
                    <a:moveTo>
                      <a:pt x="515" y="1"/>
                    </a:moveTo>
                    <a:lnTo>
                      <a:pt x="0" y="31"/>
                    </a:lnTo>
                    <a:cubicBezTo>
                      <a:pt x="12" y="105"/>
                      <a:pt x="539" y="7544"/>
                      <a:pt x="7525" y="12263"/>
                    </a:cubicBezTo>
                    <a:lnTo>
                      <a:pt x="7813" y="11834"/>
                    </a:lnTo>
                    <a:cubicBezTo>
                      <a:pt x="1042" y="7263"/>
                      <a:pt x="521" y="74"/>
                      <a:pt x="5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368;p59"/>
              <p:cNvSpPr/>
              <p:nvPr/>
            </p:nvSpPr>
            <p:spPr>
              <a:xfrm>
                <a:off x="1905775" y="3925274"/>
                <a:ext cx="78178" cy="8308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09" extrusionOk="0">
                    <a:moveTo>
                      <a:pt x="1115" y="1"/>
                    </a:moveTo>
                    <a:cubicBezTo>
                      <a:pt x="1062" y="1"/>
                      <a:pt x="1007" y="4"/>
                      <a:pt x="950" y="12"/>
                    </a:cubicBezTo>
                    <a:cubicBezTo>
                      <a:pt x="264" y="98"/>
                      <a:pt x="0" y="1434"/>
                      <a:pt x="2378" y="2708"/>
                    </a:cubicBezTo>
                    <a:cubicBezTo>
                      <a:pt x="2378" y="2708"/>
                      <a:pt x="2549" y="1"/>
                      <a:pt x="11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369;p59"/>
              <p:cNvSpPr/>
              <p:nvPr/>
            </p:nvSpPr>
            <p:spPr>
              <a:xfrm>
                <a:off x="1891790" y="3991981"/>
                <a:ext cx="92562" cy="54133"/>
              </a:xfrm>
              <a:custGeom>
                <a:avLst/>
                <a:gdLst/>
                <a:ahLst/>
                <a:cxnLst/>
                <a:rect l="l" t="t" r="r" b="b"/>
                <a:pathLst>
                  <a:path w="3018" h="1765" extrusionOk="0">
                    <a:moveTo>
                      <a:pt x="964" y="0"/>
                    </a:moveTo>
                    <a:cubicBezTo>
                      <a:pt x="726" y="0"/>
                      <a:pt x="502" y="106"/>
                      <a:pt x="315" y="374"/>
                    </a:cubicBezTo>
                    <a:cubicBezTo>
                      <a:pt x="1" y="828"/>
                      <a:pt x="409" y="1764"/>
                      <a:pt x="1856" y="1764"/>
                    </a:cubicBezTo>
                    <a:cubicBezTo>
                      <a:pt x="2187" y="1764"/>
                      <a:pt x="2573" y="1715"/>
                      <a:pt x="3018" y="1600"/>
                    </a:cubicBezTo>
                    <a:cubicBezTo>
                      <a:pt x="3018" y="1600"/>
                      <a:pt x="1887" y="0"/>
                      <a:pt x="96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370;p59"/>
              <p:cNvSpPr/>
              <p:nvPr/>
            </p:nvSpPr>
            <p:spPr>
              <a:xfrm>
                <a:off x="1968833" y="3971493"/>
                <a:ext cx="81490" cy="77442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525" extrusionOk="0">
                    <a:moveTo>
                      <a:pt x="1232" y="1"/>
                    </a:moveTo>
                    <a:cubicBezTo>
                      <a:pt x="1" y="1"/>
                      <a:pt x="377" y="2525"/>
                      <a:pt x="377" y="2525"/>
                    </a:cubicBezTo>
                    <a:cubicBezTo>
                      <a:pt x="2656" y="1649"/>
                      <a:pt x="2270" y="258"/>
                      <a:pt x="1572" y="55"/>
                    </a:cubicBezTo>
                    <a:cubicBezTo>
                      <a:pt x="1447" y="18"/>
                      <a:pt x="1334" y="1"/>
                      <a:pt x="12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371;p59"/>
              <p:cNvSpPr/>
              <p:nvPr/>
            </p:nvSpPr>
            <p:spPr>
              <a:xfrm>
                <a:off x="1991252" y="4043016"/>
                <a:ext cx="83698" cy="79405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2589" extrusionOk="0">
                    <a:moveTo>
                      <a:pt x="1283" y="1"/>
                    </a:moveTo>
                    <a:cubicBezTo>
                      <a:pt x="1" y="1"/>
                      <a:pt x="510" y="2589"/>
                      <a:pt x="510" y="2589"/>
                    </a:cubicBezTo>
                    <a:cubicBezTo>
                      <a:pt x="2728" y="1590"/>
                      <a:pt x="2281" y="217"/>
                      <a:pt x="1576" y="40"/>
                    </a:cubicBezTo>
                    <a:cubicBezTo>
                      <a:pt x="1469" y="13"/>
                      <a:pt x="1372" y="1"/>
                      <a:pt x="12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372;p59"/>
              <p:cNvSpPr/>
              <p:nvPr/>
            </p:nvSpPr>
            <p:spPr>
              <a:xfrm>
                <a:off x="2017353" y="4101841"/>
                <a:ext cx="83729" cy="79221"/>
              </a:xfrm>
              <a:custGeom>
                <a:avLst/>
                <a:gdLst/>
                <a:ahLst/>
                <a:cxnLst/>
                <a:rect l="l" t="t" r="r" b="b"/>
                <a:pathLst>
                  <a:path w="2730" h="2583" extrusionOk="0">
                    <a:moveTo>
                      <a:pt x="1283" y="1"/>
                    </a:moveTo>
                    <a:cubicBezTo>
                      <a:pt x="0" y="1"/>
                      <a:pt x="498" y="2583"/>
                      <a:pt x="498" y="2583"/>
                    </a:cubicBezTo>
                    <a:cubicBezTo>
                      <a:pt x="2729" y="1596"/>
                      <a:pt x="2282" y="218"/>
                      <a:pt x="1577" y="40"/>
                    </a:cubicBezTo>
                    <a:cubicBezTo>
                      <a:pt x="1470" y="13"/>
                      <a:pt x="1372" y="1"/>
                      <a:pt x="12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373;p59"/>
              <p:cNvSpPr/>
              <p:nvPr/>
            </p:nvSpPr>
            <p:spPr>
              <a:xfrm>
                <a:off x="2044741" y="4162537"/>
                <a:ext cx="91673" cy="84680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2761" extrusionOk="0">
                    <a:moveTo>
                      <a:pt x="1530" y="0"/>
                    </a:moveTo>
                    <a:cubicBezTo>
                      <a:pt x="1" y="0"/>
                      <a:pt x="1027" y="2761"/>
                      <a:pt x="1027" y="2761"/>
                    </a:cubicBezTo>
                    <a:cubicBezTo>
                      <a:pt x="2988" y="1352"/>
                      <a:pt x="2326" y="46"/>
                      <a:pt x="1622" y="3"/>
                    </a:cubicBezTo>
                    <a:cubicBezTo>
                      <a:pt x="1590" y="1"/>
                      <a:pt x="1560" y="0"/>
                      <a:pt x="15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374;p59"/>
              <p:cNvSpPr/>
              <p:nvPr/>
            </p:nvSpPr>
            <p:spPr>
              <a:xfrm>
                <a:off x="2089304" y="4211670"/>
                <a:ext cx="90323" cy="84066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741" extrusionOk="0">
                    <a:moveTo>
                      <a:pt x="1481" y="1"/>
                    </a:moveTo>
                    <a:cubicBezTo>
                      <a:pt x="0" y="1"/>
                      <a:pt x="935" y="2740"/>
                      <a:pt x="935" y="2740"/>
                    </a:cubicBezTo>
                    <a:cubicBezTo>
                      <a:pt x="2945" y="1392"/>
                      <a:pt x="2313" y="74"/>
                      <a:pt x="1609" y="7"/>
                    </a:cubicBezTo>
                    <a:cubicBezTo>
                      <a:pt x="1564" y="3"/>
                      <a:pt x="1522" y="1"/>
                      <a:pt x="14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375;p59"/>
              <p:cNvSpPr/>
              <p:nvPr/>
            </p:nvSpPr>
            <p:spPr>
              <a:xfrm>
                <a:off x="2128838" y="4259822"/>
                <a:ext cx="95292" cy="89832"/>
              </a:xfrm>
              <a:custGeom>
                <a:avLst/>
                <a:gdLst/>
                <a:ahLst/>
                <a:cxnLst/>
                <a:rect l="l" t="t" r="r" b="b"/>
                <a:pathLst>
                  <a:path w="3107" h="2929" extrusionOk="0">
                    <a:moveTo>
                      <a:pt x="1687" y="1"/>
                    </a:moveTo>
                    <a:cubicBezTo>
                      <a:pt x="1649" y="1"/>
                      <a:pt x="1612" y="5"/>
                      <a:pt x="1576" y="12"/>
                    </a:cubicBezTo>
                    <a:cubicBezTo>
                      <a:pt x="1" y="330"/>
                      <a:pt x="1686" y="2929"/>
                      <a:pt x="1686" y="2929"/>
                    </a:cubicBezTo>
                    <a:cubicBezTo>
                      <a:pt x="3107" y="1108"/>
                      <a:pt x="2344" y="1"/>
                      <a:pt x="16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376;p59"/>
              <p:cNvSpPr/>
              <p:nvPr/>
            </p:nvSpPr>
            <p:spPr>
              <a:xfrm>
                <a:off x="1907370" y="4054364"/>
                <a:ext cx="92409" cy="54133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1765" extrusionOk="0">
                    <a:moveTo>
                      <a:pt x="959" y="1"/>
                    </a:moveTo>
                    <a:cubicBezTo>
                      <a:pt x="721" y="1"/>
                      <a:pt x="497" y="107"/>
                      <a:pt x="310" y="374"/>
                    </a:cubicBezTo>
                    <a:cubicBezTo>
                      <a:pt x="0" y="828"/>
                      <a:pt x="405" y="1765"/>
                      <a:pt x="1851" y="1765"/>
                    </a:cubicBezTo>
                    <a:cubicBezTo>
                      <a:pt x="2182" y="1765"/>
                      <a:pt x="2568" y="1715"/>
                      <a:pt x="3012" y="1600"/>
                    </a:cubicBezTo>
                    <a:cubicBezTo>
                      <a:pt x="3012" y="1600"/>
                      <a:pt x="1881" y="1"/>
                      <a:pt x="9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377;p59"/>
              <p:cNvSpPr/>
              <p:nvPr/>
            </p:nvSpPr>
            <p:spPr>
              <a:xfrm>
                <a:off x="1933348" y="4115244"/>
                <a:ext cx="92531" cy="54163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1766" extrusionOk="0">
                    <a:moveTo>
                      <a:pt x="961" y="1"/>
                    </a:moveTo>
                    <a:cubicBezTo>
                      <a:pt x="724" y="1"/>
                      <a:pt x="500" y="107"/>
                      <a:pt x="314" y="375"/>
                    </a:cubicBezTo>
                    <a:cubicBezTo>
                      <a:pt x="0" y="829"/>
                      <a:pt x="404" y="1765"/>
                      <a:pt x="1853" y="1765"/>
                    </a:cubicBezTo>
                    <a:cubicBezTo>
                      <a:pt x="2185" y="1765"/>
                      <a:pt x="2571" y="1716"/>
                      <a:pt x="3017" y="1601"/>
                    </a:cubicBezTo>
                    <a:cubicBezTo>
                      <a:pt x="3017" y="1601"/>
                      <a:pt x="1882" y="1"/>
                      <a:pt x="9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378;p59"/>
              <p:cNvSpPr/>
              <p:nvPr/>
            </p:nvSpPr>
            <p:spPr>
              <a:xfrm>
                <a:off x="1968097" y="4184742"/>
                <a:ext cx="91611" cy="50943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1661" extrusionOk="0">
                    <a:moveTo>
                      <a:pt x="902" y="1"/>
                    </a:moveTo>
                    <a:cubicBezTo>
                      <a:pt x="588" y="1"/>
                      <a:pt x="319" y="149"/>
                      <a:pt x="168" y="554"/>
                    </a:cubicBezTo>
                    <a:cubicBezTo>
                      <a:pt x="1" y="997"/>
                      <a:pt x="390" y="1661"/>
                      <a:pt x="1327" y="1661"/>
                    </a:cubicBezTo>
                    <a:cubicBezTo>
                      <a:pt x="1762" y="1661"/>
                      <a:pt x="2316" y="1518"/>
                      <a:pt x="2987" y="1142"/>
                    </a:cubicBezTo>
                    <a:cubicBezTo>
                      <a:pt x="2987" y="1142"/>
                      <a:pt x="1772" y="1"/>
                      <a:pt x="9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379;p59"/>
              <p:cNvSpPr/>
              <p:nvPr/>
            </p:nvSpPr>
            <p:spPr>
              <a:xfrm>
                <a:off x="2013519" y="4248658"/>
                <a:ext cx="89986" cy="50483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1646" extrusionOk="0">
                    <a:moveTo>
                      <a:pt x="888" y="1"/>
                    </a:moveTo>
                    <a:cubicBezTo>
                      <a:pt x="527" y="1"/>
                      <a:pt x="227" y="168"/>
                      <a:pt x="109" y="645"/>
                    </a:cubicBezTo>
                    <a:cubicBezTo>
                      <a:pt x="0" y="1076"/>
                      <a:pt x="377" y="1645"/>
                      <a:pt x="1162" y="1645"/>
                    </a:cubicBezTo>
                    <a:cubicBezTo>
                      <a:pt x="1619" y="1645"/>
                      <a:pt x="2215" y="1452"/>
                      <a:pt x="2934" y="927"/>
                    </a:cubicBezTo>
                    <a:cubicBezTo>
                      <a:pt x="2934" y="927"/>
                      <a:pt x="1739" y="1"/>
                      <a:pt x="8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380;p59"/>
              <p:cNvSpPr/>
              <p:nvPr/>
            </p:nvSpPr>
            <p:spPr>
              <a:xfrm>
                <a:off x="2068480" y="4307330"/>
                <a:ext cx="86520" cy="50667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1652" extrusionOk="0">
                    <a:moveTo>
                      <a:pt x="908" y="1"/>
                    </a:moveTo>
                    <a:cubicBezTo>
                      <a:pt x="461" y="1"/>
                      <a:pt x="97" y="192"/>
                      <a:pt x="39" y="785"/>
                    </a:cubicBezTo>
                    <a:cubicBezTo>
                      <a:pt x="0" y="1191"/>
                      <a:pt x="360" y="1652"/>
                      <a:pt x="990" y="1652"/>
                    </a:cubicBezTo>
                    <a:cubicBezTo>
                      <a:pt x="1465" y="1652"/>
                      <a:pt x="2094" y="1390"/>
                      <a:pt x="2821" y="644"/>
                    </a:cubicBezTo>
                    <a:cubicBezTo>
                      <a:pt x="2821" y="644"/>
                      <a:pt x="1726" y="1"/>
                      <a:pt x="9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1381;p59"/>
            <p:cNvGrpSpPr/>
            <p:nvPr/>
          </p:nvGrpSpPr>
          <p:grpSpPr>
            <a:xfrm>
              <a:off x="5351752" y="1513527"/>
              <a:ext cx="878552" cy="1576409"/>
              <a:chOff x="1958957" y="3570023"/>
              <a:chExt cx="308080" cy="552796"/>
            </a:xfrm>
          </p:grpSpPr>
          <p:sp>
            <p:nvSpPr>
              <p:cNvPr id="90" name="Google Shape;1382;p59"/>
              <p:cNvSpPr/>
              <p:nvPr/>
            </p:nvSpPr>
            <p:spPr>
              <a:xfrm>
                <a:off x="2014408" y="3688992"/>
                <a:ext cx="227050" cy="433827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14145" extrusionOk="0">
                    <a:moveTo>
                      <a:pt x="1838" y="1"/>
                    </a:moveTo>
                    <a:lnTo>
                      <a:pt x="1838" y="1"/>
                    </a:lnTo>
                    <a:cubicBezTo>
                      <a:pt x="870" y="3292"/>
                      <a:pt x="1477" y="6784"/>
                      <a:pt x="3597" y="10100"/>
                    </a:cubicBezTo>
                    <a:cubicBezTo>
                      <a:pt x="5190" y="12588"/>
                      <a:pt x="7041" y="14077"/>
                      <a:pt x="7121" y="14144"/>
                    </a:cubicBezTo>
                    <a:lnTo>
                      <a:pt x="7403" y="13777"/>
                    </a:lnTo>
                    <a:cubicBezTo>
                      <a:pt x="7323" y="13715"/>
                      <a:pt x="0" y="7765"/>
                      <a:pt x="2261" y="111"/>
                    </a:cubicBez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383;p59"/>
              <p:cNvSpPr/>
              <p:nvPr/>
            </p:nvSpPr>
            <p:spPr>
              <a:xfrm>
                <a:off x="2023027" y="3570023"/>
                <a:ext cx="102652" cy="135561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4420" extrusionOk="0">
                    <a:moveTo>
                      <a:pt x="2133" y="1"/>
                    </a:moveTo>
                    <a:cubicBezTo>
                      <a:pt x="1" y="2256"/>
                      <a:pt x="1655" y="4419"/>
                      <a:pt x="1655" y="4419"/>
                    </a:cubicBezTo>
                    <a:cubicBezTo>
                      <a:pt x="3347" y="2470"/>
                      <a:pt x="2134" y="1"/>
                      <a:pt x="21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384;p59"/>
              <p:cNvSpPr/>
              <p:nvPr/>
            </p:nvSpPr>
            <p:spPr>
              <a:xfrm>
                <a:off x="1958957" y="3650654"/>
                <a:ext cx="105474" cy="131789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4297" extrusionOk="0">
                    <a:moveTo>
                      <a:pt x="337" y="1"/>
                    </a:moveTo>
                    <a:lnTo>
                      <a:pt x="337" y="1"/>
                    </a:lnTo>
                    <a:cubicBezTo>
                      <a:pt x="0" y="3916"/>
                      <a:pt x="3438" y="4296"/>
                      <a:pt x="3438" y="4296"/>
                    </a:cubicBezTo>
                    <a:cubicBezTo>
                      <a:pt x="2194" y="148"/>
                      <a:pt x="337" y="1"/>
                      <a:pt x="3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385;p59"/>
              <p:cNvSpPr/>
              <p:nvPr/>
            </p:nvSpPr>
            <p:spPr>
              <a:xfrm>
                <a:off x="2061180" y="3652740"/>
                <a:ext cx="110565" cy="128569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4192" extrusionOk="0">
                    <a:moveTo>
                      <a:pt x="3604" y="0"/>
                    </a:moveTo>
                    <a:cubicBezTo>
                      <a:pt x="3604" y="0"/>
                      <a:pt x="1735" y="92"/>
                      <a:pt x="1" y="4192"/>
                    </a:cubicBezTo>
                    <a:cubicBezTo>
                      <a:pt x="1" y="4192"/>
                      <a:pt x="3469" y="3922"/>
                      <a:pt x="3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386;p59"/>
              <p:cNvSpPr/>
              <p:nvPr/>
            </p:nvSpPr>
            <p:spPr>
              <a:xfrm>
                <a:off x="1968342" y="3760606"/>
                <a:ext cx="108296" cy="120318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923" extrusionOk="0">
                    <a:moveTo>
                      <a:pt x="4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56" y="3916"/>
                      <a:pt x="3530" y="3922"/>
                      <a:pt x="3530" y="3922"/>
                    </a:cubicBezTo>
                    <a:cubicBezTo>
                      <a:pt x="1910" y="47"/>
                      <a:pt x="91" y="1"/>
                      <a:pt x="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387;p59"/>
              <p:cNvSpPr/>
              <p:nvPr/>
            </p:nvSpPr>
            <p:spPr>
              <a:xfrm>
                <a:off x="2073233" y="3741254"/>
                <a:ext cx="105658" cy="138904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4529" extrusionOk="0">
                    <a:moveTo>
                      <a:pt x="3187" y="0"/>
                    </a:moveTo>
                    <a:lnTo>
                      <a:pt x="3187" y="0"/>
                    </a:lnTo>
                    <a:cubicBezTo>
                      <a:pt x="3187" y="0"/>
                      <a:pt x="1324" y="289"/>
                      <a:pt x="0" y="4529"/>
                    </a:cubicBezTo>
                    <a:cubicBezTo>
                      <a:pt x="0" y="4529"/>
                      <a:pt x="3444" y="3898"/>
                      <a:pt x="31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388;p59"/>
              <p:cNvSpPr/>
              <p:nvPr/>
            </p:nvSpPr>
            <p:spPr>
              <a:xfrm>
                <a:off x="1994289" y="3883716"/>
                <a:ext cx="127465" cy="99954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3259" extrusionOk="0">
                    <a:moveTo>
                      <a:pt x="166" y="1"/>
                    </a:moveTo>
                    <a:cubicBezTo>
                      <a:pt x="58" y="1"/>
                      <a:pt x="0" y="13"/>
                      <a:pt x="0" y="13"/>
                    </a:cubicBezTo>
                    <a:cubicBezTo>
                      <a:pt x="536" y="2911"/>
                      <a:pt x="2659" y="3258"/>
                      <a:pt x="3646" y="3258"/>
                    </a:cubicBezTo>
                    <a:cubicBezTo>
                      <a:pt x="3957" y="3258"/>
                      <a:pt x="4155" y="3224"/>
                      <a:pt x="4155" y="3224"/>
                    </a:cubicBezTo>
                    <a:cubicBezTo>
                      <a:pt x="2253" y="262"/>
                      <a:pt x="667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389;p59"/>
              <p:cNvSpPr/>
              <p:nvPr/>
            </p:nvSpPr>
            <p:spPr>
              <a:xfrm>
                <a:off x="2118134" y="3829215"/>
                <a:ext cx="101916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3323" h="4995" extrusionOk="0">
                    <a:moveTo>
                      <a:pt x="2415" y="0"/>
                    </a:moveTo>
                    <a:lnTo>
                      <a:pt x="2415" y="0"/>
                    </a:lnTo>
                    <a:cubicBezTo>
                      <a:pt x="2415" y="0"/>
                      <a:pt x="613" y="613"/>
                      <a:pt x="1" y="4995"/>
                    </a:cubicBezTo>
                    <a:cubicBezTo>
                      <a:pt x="1" y="4995"/>
                      <a:pt x="3322" y="3763"/>
                      <a:pt x="24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390;p59"/>
              <p:cNvSpPr/>
              <p:nvPr/>
            </p:nvSpPr>
            <p:spPr>
              <a:xfrm>
                <a:off x="2030939" y="3996827"/>
                <a:ext cx="149639" cy="73455"/>
              </a:xfrm>
              <a:custGeom>
                <a:avLst/>
                <a:gdLst/>
                <a:ahLst/>
                <a:cxnLst/>
                <a:rect l="l" t="t" r="r" b="b"/>
                <a:pathLst>
                  <a:path w="4879" h="2395" extrusionOk="0">
                    <a:moveTo>
                      <a:pt x="727" y="0"/>
                    </a:moveTo>
                    <a:cubicBezTo>
                      <a:pt x="247" y="0"/>
                      <a:pt x="0" y="124"/>
                      <a:pt x="0" y="124"/>
                    </a:cubicBezTo>
                    <a:cubicBezTo>
                      <a:pt x="883" y="1965"/>
                      <a:pt x="2213" y="2394"/>
                      <a:pt x="3261" y="2394"/>
                    </a:cubicBezTo>
                    <a:cubicBezTo>
                      <a:pt x="4177" y="2394"/>
                      <a:pt x="4878" y="2067"/>
                      <a:pt x="4878" y="2067"/>
                    </a:cubicBezTo>
                    <a:cubicBezTo>
                      <a:pt x="2914" y="330"/>
                      <a:pt x="1510" y="0"/>
                      <a:pt x="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391;p59"/>
              <p:cNvSpPr/>
              <p:nvPr/>
            </p:nvSpPr>
            <p:spPr>
              <a:xfrm>
                <a:off x="2161379" y="3895186"/>
                <a:ext cx="105658" cy="165986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5412" extrusionOk="0">
                    <a:moveTo>
                      <a:pt x="1606" y="0"/>
                    </a:moveTo>
                    <a:cubicBezTo>
                      <a:pt x="1606" y="0"/>
                      <a:pt x="0" y="1067"/>
                      <a:pt x="515" y="5411"/>
                    </a:cubicBezTo>
                    <a:cubicBezTo>
                      <a:pt x="515" y="5411"/>
                      <a:pt x="3444" y="3346"/>
                      <a:pt x="16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1392;p59"/>
            <p:cNvGrpSpPr/>
            <p:nvPr/>
          </p:nvGrpSpPr>
          <p:grpSpPr>
            <a:xfrm>
              <a:off x="5453919" y="1278607"/>
              <a:ext cx="3735224" cy="2833161"/>
              <a:chOff x="4038966" y="3448993"/>
              <a:chExt cx="1309824" cy="993499"/>
            </a:xfrm>
          </p:grpSpPr>
          <p:sp>
            <p:nvSpPr>
              <p:cNvPr id="49" name="Google Shape;1393;p59"/>
              <p:cNvSpPr/>
              <p:nvPr/>
            </p:nvSpPr>
            <p:spPr>
              <a:xfrm>
                <a:off x="4745633" y="3626670"/>
                <a:ext cx="603156" cy="815822"/>
              </a:xfrm>
              <a:custGeom>
                <a:avLst/>
                <a:gdLst/>
                <a:ahLst/>
                <a:cxnLst/>
                <a:rect l="l" t="t" r="r" b="b"/>
                <a:pathLst>
                  <a:path w="19666" h="26600" extrusionOk="0">
                    <a:moveTo>
                      <a:pt x="4121" y="1"/>
                    </a:moveTo>
                    <a:cubicBezTo>
                      <a:pt x="2639" y="1"/>
                      <a:pt x="1882" y="1101"/>
                      <a:pt x="1882" y="1101"/>
                    </a:cubicBezTo>
                    <a:lnTo>
                      <a:pt x="1882" y="1095"/>
                    </a:lnTo>
                    <a:cubicBezTo>
                      <a:pt x="1" y="3215"/>
                      <a:pt x="246" y="11145"/>
                      <a:pt x="368" y="17580"/>
                    </a:cubicBezTo>
                    <a:cubicBezTo>
                      <a:pt x="497" y="24014"/>
                      <a:pt x="6251" y="24400"/>
                      <a:pt x="9456" y="24872"/>
                    </a:cubicBezTo>
                    <a:cubicBezTo>
                      <a:pt x="12655" y="25344"/>
                      <a:pt x="12606" y="26600"/>
                      <a:pt x="14959" y="26600"/>
                    </a:cubicBezTo>
                    <a:cubicBezTo>
                      <a:pt x="17312" y="26600"/>
                      <a:pt x="17465" y="25423"/>
                      <a:pt x="17465" y="25423"/>
                    </a:cubicBezTo>
                    <a:cubicBezTo>
                      <a:pt x="19665" y="13106"/>
                      <a:pt x="9640" y="3166"/>
                      <a:pt x="6882" y="1101"/>
                    </a:cubicBezTo>
                    <a:cubicBezTo>
                      <a:pt x="5783" y="276"/>
                      <a:pt x="4861" y="1"/>
                      <a:pt x="41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394;p59"/>
              <p:cNvSpPr/>
              <p:nvPr/>
            </p:nvSpPr>
            <p:spPr>
              <a:xfrm>
                <a:off x="4778143" y="3626609"/>
                <a:ext cx="490567" cy="506730"/>
              </a:xfrm>
              <a:custGeom>
                <a:avLst/>
                <a:gdLst/>
                <a:ahLst/>
                <a:cxnLst/>
                <a:rect l="l" t="t" r="r" b="b"/>
                <a:pathLst>
                  <a:path w="15995" h="16522" extrusionOk="0">
                    <a:moveTo>
                      <a:pt x="3108" y="0"/>
                    </a:moveTo>
                    <a:cubicBezTo>
                      <a:pt x="1748" y="0"/>
                      <a:pt x="944" y="907"/>
                      <a:pt x="944" y="907"/>
                    </a:cubicBezTo>
                    <a:cubicBezTo>
                      <a:pt x="601" y="1299"/>
                      <a:pt x="178" y="2023"/>
                      <a:pt x="1" y="2764"/>
                    </a:cubicBezTo>
                    <a:cubicBezTo>
                      <a:pt x="178" y="4615"/>
                      <a:pt x="1030" y="6380"/>
                      <a:pt x="3028" y="6612"/>
                    </a:cubicBezTo>
                    <a:cubicBezTo>
                      <a:pt x="7023" y="7078"/>
                      <a:pt x="11233" y="7513"/>
                      <a:pt x="12177" y="10216"/>
                    </a:cubicBezTo>
                    <a:cubicBezTo>
                      <a:pt x="12871" y="12214"/>
                      <a:pt x="14247" y="16522"/>
                      <a:pt x="15638" y="16522"/>
                    </a:cubicBezTo>
                    <a:cubicBezTo>
                      <a:pt x="15757" y="16522"/>
                      <a:pt x="15876" y="16490"/>
                      <a:pt x="15995" y="16423"/>
                    </a:cubicBezTo>
                    <a:cubicBezTo>
                      <a:pt x="13623" y="7728"/>
                      <a:pt x="7544" y="2384"/>
                      <a:pt x="5534" y="907"/>
                    </a:cubicBezTo>
                    <a:cubicBezTo>
                      <a:pt x="4607" y="227"/>
                      <a:pt x="3788" y="0"/>
                      <a:pt x="31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395;p59"/>
              <p:cNvSpPr/>
              <p:nvPr/>
            </p:nvSpPr>
            <p:spPr>
              <a:xfrm>
                <a:off x="4756153" y="4132572"/>
                <a:ext cx="483237" cy="309920"/>
              </a:xfrm>
              <a:custGeom>
                <a:avLst/>
                <a:gdLst/>
                <a:ahLst/>
                <a:cxnLst/>
                <a:rect l="l" t="t" r="r" b="b"/>
                <a:pathLst>
                  <a:path w="15756" h="10105" extrusionOk="0">
                    <a:moveTo>
                      <a:pt x="567" y="1"/>
                    </a:moveTo>
                    <a:cubicBezTo>
                      <a:pt x="372" y="1"/>
                      <a:pt x="182" y="7"/>
                      <a:pt x="1" y="18"/>
                    </a:cubicBezTo>
                    <a:cubicBezTo>
                      <a:pt x="13" y="374"/>
                      <a:pt x="19" y="729"/>
                      <a:pt x="25" y="1085"/>
                    </a:cubicBezTo>
                    <a:cubicBezTo>
                      <a:pt x="154" y="7519"/>
                      <a:pt x="5908" y="7905"/>
                      <a:pt x="9113" y="8377"/>
                    </a:cubicBezTo>
                    <a:cubicBezTo>
                      <a:pt x="12312" y="8849"/>
                      <a:pt x="12263" y="10105"/>
                      <a:pt x="14616" y="10105"/>
                    </a:cubicBezTo>
                    <a:cubicBezTo>
                      <a:pt x="15076" y="10105"/>
                      <a:pt x="15443" y="10056"/>
                      <a:pt x="15756" y="9989"/>
                    </a:cubicBezTo>
                    <a:cubicBezTo>
                      <a:pt x="7042" y="8071"/>
                      <a:pt x="7042" y="4326"/>
                      <a:pt x="4891" y="1722"/>
                    </a:cubicBezTo>
                    <a:cubicBezTo>
                      <a:pt x="3752" y="346"/>
                      <a:pt x="2006" y="1"/>
                      <a:pt x="5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396;p59"/>
              <p:cNvSpPr/>
              <p:nvPr/>
            </p:nvSpPr>
            <p:spPr>
              <a:xfrm>
                <a:off x="4038966" y="3623757"/>
                <a:ext cx="603126" cy="815730"/>
              </a:xfrm>
              <a:custGeom>
                <a:avLst/>
                <a:gdLst/>
                <a:ahLst/>
                <a:cxnLst/>
                <a:rect l="l" t="t" r="r" b="b"/>
                <a:pathLst>
                  <a:path w="19665" h="26597" extrusionOk="0">
                    <a:moveTo>
                      <a:pt x="15542" y="1"/>
                    </a:moveTo>
                    <a:cubicBezTo>
                      <a:pt x="14801" y="1"/>
                      <a:pt x="13880" y="275"/>
                      <a:pt x="12783" y="1098"/>
                    </a:cubicBezTo>
                    <a:cubicBezTo>
                      <a:pt x="10019" y="3170"/>
                      <a:pt x="0" y="13109"/>
                      <a:pt x="2194" y="25420"/>
                    </a:cubicBezTo>
                    <a:cubicBezTo>
                      <a:pt x="2194" y="25420"/>
                      <a:pt x="2353" y="26597"/>
                      <a:pt x="4706" y="26597"/>
                    </a:cubicBezTo>
                    <a:cubicBezTo>
                      <a:pt x="7060" y="26597"/>
                      <a:pt x="7011" y="25341"/>
                      <a:pt x="10209" y="24869"/>
                    </a:cubicBezTo>
                    <a:cubicBezTo>
                      <a:pt x="13408" y="24403"/>
                      <a:pt x="19169" y="24011"/>
                      <a:pt x="19291" y="17577"/>
                    </a:cubicBezTo>
                    <a:cubicBezTo>
                      <a:pt x="19420" y="11142"/>
                      <a:pt x="19665" y="3212"/>
                      <a:pt x="17784" y="1098"/>
                    </a:cubicBezTo>
                    <a:cubicBezTo>
                      <a:pt x="17784" y="1098"/>
                      <a:pt x="17024" y="1"/>
                      <a:pt x="155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397;p59"/>
              <p:cNvSpPr/>
              <p:nvPr/>
            </p:nvSpPr>
            <p:spPr>
              <a:xfrm>
                <a:off x="4119014" y="3623665"/>
                <a:ext cx="490567" cy="506852"/>
              </a:xfrm>
              <a:custGeom>
                <a:avLst/>
                <a:gdLst/>
                <a:ahLst/>
                <a:cxnLst/>
                <a:rect l="l" t="t" r="r" b="b"/>
                <a:pathLst>
                  <a:path w="15995" h="16526" extrusionOk="0">
                    <a:moveTo>
                      <a:pt x="12886" y="1"/>
                    </a:moveTo>
                    <a:cubicBezTo>
                      <a:pt x="12207" y="1"/>
                      <a:pt x="11389" y="227"/>
                      <a:pt x="10461" y="905"/>
                    </a:cubicBezTo>
                    <a:cubicBezTo>
                      <a:pt x="8445" y="2382"/>
                      <a:pt x="2366" y="7726"/>
                      <a:pt x="1" y="16427"/>
                    </a:cubicBezTo>
                    <a:cubicBezTo>
                      <a:pt x="119" y="16495"/>
                      <a:pt x="238" y="16526"/>
                      <a:pt x="356" y="16526"/>
                    </a:cubicBezTo>
                    <a:cubicBezTo>
                      <a:pt x="1743" y="16526"/>
                      <a:pt x="3124" y="12218"/>
                      <a:pt x="3818" y="10220"/>
                    </a:cubicBezTo>
                    <a:cubicBezTo>
                      <a:pt x="4762" y="7511"/>
                      <a:pt x="8966" y="7076"/>
                      <a:pt x="12968" y="6610"/>
                    </a:cubicBezTo>
                    <a:cubicBezTo>
                      <a:pt x="14965" y="6384"/>
                      <a:pt x="15817" y="4613"/>
                      <a:pt x="15995" y="2762"/>
                    </a:cubicBezTo>
                    <a:cubicBezTo>
                      <a:pt x="15817" y="2027"/>
                      <a:pt x="15394" y="1297"/>
                      <a:pt x="15045" y="905"/>
                    </a:cubicBezTo>
                    <a:cubicBezTo>
                      <a:pt x="15045" y="905"/>
                      <a:pt x="14244" y="1"/>
                      <a:pt x="128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398;p59"/>
              <p:cNvSpPr/>
              <p:nvPr/>
            </p:nvSpPr>
            <p:spPr>
              <a:xfrm>
                <a:off x="4148335" y="4129628"/>
                <a:ext cx="483237" cy="309859"/>
              </a:xfrm>
              <a:custGeom>
                <a:avLst/>
                <a:gdLst/>
                <a:ahLst/>
                <a:cxnLst/>
                <a:rect l="l" t="t" r="r" b="b"/>
                <a:pathLst>
                  <a:path w="15756" h="10103" extrusionOk="0">
                    <a:moveTo>
                      <a:pt x="15207" y="1"/>
                    </a:moveTo>
                    <a:cubicBezTo>
                      <a:pt x="13761" y="1"/>
                      <a:pt x="12004" y="338"/>
                      <a:pt x="10866" y="1720"/>
                    </a:cubicBezTo>
                    <a:cubicBezTo>
                      <a:pt x="8715" y="4324"/>
                      <a:pt x="8715" y="8068"/>
                      <a:pt x="1" y="9987"/>
                    </a:cubicBezTo>
                    <a:cubicBezTo>
                      <a:pt x="307" y="10060"/>
                      <a:pt x="681" y="10103"/>
                      <a:pt x="1140" y="10103"/>
                    </a:cubicBezTo>
                    <a:cubicBezTo>
                      <a:pt x="3494" y="10103"/>
                      <a:pt x="3445" y="8847"/>
                      <a:pt x="6643" y="8375"/>
                    </a:cubicBezTo>
                    <a:cubicBezTo>
                      <a:pt x="9842" y="7909"/>
                      <a:pt x="15603" y="7517"/>
                      <a:pt x="15725" y="1083"/>
                    </a:cubicBezTo>
                    <a:cubicBezTo>
                      <a:pt x="15731" y="733"/>
                      <a:pt x="15744" y="378"/>
                      <a:pt x="15756" y="16"/>
                    </a:cubicBezTo>
                    <a:cubicBezTo>
                      <a:pt x="15580" y="6"/>
                      <a:pt x="15396" y="1"/>
                      <a:pt x="152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" name="Google Shape;1399;p59"/>
              <p:cNvGrpSpPr/>
              <p:nvPr/>
            </p:nvGrpSpPr>
            <p:grpSpPr>
              <a:xfrm>
                <a:off x="4183299" y="3448993"/>
                <a:ext cx="1021158" cy="924737"/>
                <a:chOff x="4183299" y="3448993"/>
                <a:chExt cx="1021158" cy="924737"/>
              </a:xfrm>
            </p:grpSpPr>
            <p:sp>
              <p:nvSpPr>
                <p:cNvPr id="60" name="Google Shape;1400;p59"/>
                <p:cNvSpPr/>
                <p:nvPr/>
              </p:nvSpPr>
              <p:spPr>
                <a:xfrm>
                  <a:off x="4639055" y="3448999"/>
                  <a:ext cx="565401" cy="870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5" h="28392" extrusionOk="0">
                      <a:moveTo>
                        <a:pt x="1" y="0"/>
                      </a:moveTo>
                      <a:lnTo>
                        <a:pt x="1649" y="13880"/>
                      </a:lnTo>
                      <a:cubicBezTo>
                        <a:pt x="2250" y="16942"/>
                        <a:pt x="3725" y="17518"/>
                        <a:pt x="5013" y="17518"/>
                      </a:cubicBezTo>
                      <a:cubicBezTo>
                        <a:pt x="5409" y="17518"/>
                        <a:pt x="5787" y="17463"/>
                        <a:pt x="6117" y="17410"/>
                      </a:cubicBezTo>
                      <a:cubicBezTo>
                        <a:pt x="6920" y="17281"/>
                        <a:pt x="7634" y="17223"/>
                        <a:pt x="8267" y="17223"/>
                      </a:cubicBezTo>
                      <a:cubicBezTo>
                        <a:pt x="11487" y="17223"/>
                        <a:pt x="12634" y="18724"/>
                        <a:pt x="13023" y="20045"/>
                      </a:cubicBezTo>
                      <a:cubicBezTo>
                        <a:pt x="15143" y="27276"/>
                        <a:pt x="18434" y="28391"/>
                        <a:pt x="18434" y="28391"/>
                      </a:cubicBezTo>
                      <a:cubicBezTo>
                        <a:pt x="17098" y="27840"/>
                        <a:pt x="15376" y="24941"/>
                        <a:pt x="14040" y="20468"/>
                      </a:cubicBezTo>
                      <a:cubicBezTo>
                        <a:pt x="12704" y="16001"/>
                        <a:pt x="8782" y="16001"/>
                        <a:pt x="6117" y="15137"/>
                      </a:cubicBezTo>
                      <a:cubicBezTo>
                        <a:pt x="3451" y="14272"/>
                        <a:pt x="3298" y="11374"/>
                        <a:pt x="3298" y="11374"/>
                      </a:cubicBezTo>
                      <a:lnTo>
                        <a:pt x="329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1401;p59"/>
                <p:cNvSpPr/>
                <p:nvPr/>
              </p:nvSpPr>
              <p:spPr>
                <a:xfrm>
                  <a:off x="4824394" y="3687305"/>
                  <a:ext cx="114307" cy="267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7" h="8709" extrusionOk="0">
                      <a:moveTo>
                        <a:pt x="1722" y="1"/>
                      </a:moveTo>
                      <a:lnTo>
                        <a:pt x="1722" y="1"/>
                      </a:lnTo>
                      <a:cubicBezTo>
                        <a:pt x="1722" y="2"/>
                        <a:pt x="2457" y="2587"/>
                        <a:pt x="993" y="5491"/>
                      </a:cubicBezTo>
                      <a:cubicBezTo>
                        <a:pt x="0" y="7465"/>
                        <a:pt x="3034" y="8709"/>
                        <a:pt x="3034" y="8709"/>
                      </a:cubicBezTo>
                      <a:lnTo>
                        <a:pt x="3726" y="8359"/>
                      </a:lnTo>
                      <a:cubicBezTo>
                        <a:pt x="582" y="6913"/>
                        <a:pt x="1165" y="6135"/>
                        <a:pt x="1912" y="4486"/>
                      </a:cubicBezTo>
                      <a:cubicBezTo>
                        <a:pt x="2653" y="2838"/>
                        <a:pt x="1723" y="2"/>
                        <a:pt x="172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1402;p59"/>
                <p:cNvSpPr/>
                <p:nvPr/>
              </p:nvSpPr>
              <p:spPr>
                <a:xfrm>
                  <a:off x="4863866" y="3747817"/>
                  <a:ext cx="63916" cy="10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3519" extrusionOk="0">
                      <a:moveTo>
                        <a:pt x="2047" y="1"/>
                      </a:moveTo>
                      <a:cubicBezTo>
                        <a:pt x="2047" y="1"/>
                        <a:pt x="1937" y="626"/>
                        <a:pt x="1875" y="1631"/>
                      </a:cubicBezTo>
                      <a:cubicBezTo>
                        <a:pt x="1814" y="2642"/>
                        <a:pt x="270" y="2961"/>
                        <a:pt x="270" y="2961"/>
                      </a:cubicBezTo>
                      <a:lnTo>
                        <a:pt x="0" y="3518"/>
                      </a:lnTo>
                      <a:cubicBezTo>
                        <a:pt x="1275" y="3463"/>
                        <a:pt x="2016" y="2323"/>
                        <a:pt x="2047" y="1717"/>
                      </a:cubicBezTo>
                      <a:cubicBezTo>
                        <a:pt x="2084" y="945"/>
                        <a:pt x="2047" y="1"/>
                        <a:pt x="204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1403;p59"/>
                <p:cNvSpPr/>
                <p:nvPr/>
              </p:nvSpPr>
              <p:spPr>
                <a:xfrm>
                  <a:off x="4840557" y="3694451"/>
                  <a:ext cx="42509" cy="12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" h="4045" extrusionOk="0">
                      <a:moveTo>
                        <a:pt x="889" y="0"/>
                      </a:moveTo>
                      <a:cubicBezTo>
                        <a:pt x="889" y="1"/>
                        <a:pt x="484" y="859"/>
                        <a:pt x="215" y="1582"/>
                      </a:cubicBezTo>
                      <a:cubicBezTo>
                        <a:pt x="0" y="2151"/>
                        <a:pt x="239" y="3487"/>
                        <a:pt x="1385" y="4045"/>
                      </a:cubicBezTo>
                      <a:lnTo>
                        <a:pt x="1361" y="3420"/>
                      </a:lnTo>
                      <a:cubicBezTo>
                        <a:pt x="1361" y="3420"/>
                        <a:pt x="61" y="2409"/>
                        <a:pt x="405" y="1459"/>
                      </a:cubicBezTo>
                      <a:cubicBezTo>
                        <a:pt x="742" y="515"/>
                        <a:pt x="889" y="1"/>
                        <a:pt x="88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1404;p59"/>
                <p:cNvSpPr/>
                <p:nvPr/>
              </p:nvSpPr>
              <p:spPr>
                <a:xfrm>
                  <a:off x="4902019" y="3959440"/>
                  <a:ext cx="112038" cy="166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3" h="5413" extrusionOk="0">
                      <a:moveTo>
                        <a:pt x="607" y="1"/>
                      </a:moveTo>
                      <a:cubicBezTo>
                        <a:pt x="2984" y="2232"/>
                        <a:pt x="2249" y="2379"/>
                        <a:pt x="1128" y="2918"/>
                      </a:cubicBezTo>
                      <a:cubicBezTo>
                        <a:pt x="0" y="3457"/>
                        <a:pt x="31" y="5412"/>
                        <a:pt x="31" y="5412"/>
                      </a:cubicBezTo>
                      <a:cubicBezTo>
                        <a:pt x="31" y="5412"/>
                        <a:pt x="110" y="3684"/>
                        <a:pt x="2218" y="2808"/>
                      </a:cubicBezTo>
                      <a:cubicBezTo>
                        <a:pt x="3652" y="2207"/>
                        <a:pt x="1318" y="136"/>
                        <a:pt x="1318" y="136"/>
                      </a:cubicBezTo>
                      <a:lnTo>
                        <a:pt x="60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1405;p59"/>
                <p:cNvSpPr/>
                <p:nvPr/>
              </p:nvSpPr>
              <p:spPr>
                <a:xfrm>
                  <a:off x="4891469" y="3975971"/>
                  <a:ext cx="71277" cy="102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3348" extrusionOk="0">
                      <a:moveTo>
                        <a:pt x="2249" y="0"/>
                      </a:moveTo>
                      <a:cubicBezTo>
                        <a:pt x="1017" y="0"/>
                        <a:pt x="214" y="1043"/>
                        <a:pt x="142" y="1637"/>
                      </a:cubicBezTo>
                      <a:cubicBezTo>
                        <a:pt x="44" y="2397"/>
                        <a:pt x="1" y="3347"/>
                        <a:pt x="1" y="3347"/>
                      </a:cubicBezTo>
                      <a:cubicBezTo>
                        <a:pt x="1" y="3347"/>
                        <a:pt x="160" y="2728"/>
                        <a:pt x="301" y="1729"/>
                      </a:cubicBezTo>
                      <a:cubicBezTo>
                        <a:pt x="442" y="730"/>
                        <a:pt x="2011" y="541"/>
                        <a:pt x="2011" y="541"/>
                      </a:cubicBezTo>
                      <a:lnTo>
                        <a:pt x="2323" y="1"/>
                      </a:lnTo>
                      <a:cubicBezTo>
                        <a:pt x="2299" y="0"/>
                        <a:pt x="2274" y="0"/>
                        <a:pt x="224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1406;p59"/>
                <p:cNvSpPr/>
                <p:nvPr/>
              </p:nvSpPr>
              <p:spPr>
                <a:xfrm>
                  <a:off x="4971732" y="4008512"/>
                  <a:ext cx="38368" cy="12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1" h="4076" extrusionOk="0">
                      <a:moveTo>
                        <a:pt x="31" y="0"/>
                      </a:moveTo>
                      <a:lnTo>
                        <a:pt x="1" y="625"/>
                      </a:lnTo>
                      <a:cubicBezTo>
                        <a:pt x="1" y="625"/>
                        <a:pt x="1214" y="1741"/>
                        <a:pt x="791" y="2660"/>
                      </a:cubicBezTo>
                      <a:cubicBezTo>
                        <a:pt x="374" y="3573"/>
                        <a:pt x="191" y="4076"/>
                        <a:pt x="191" y="4076"/>
                      </a:cubicBezTo>
                      <a:cubicBezTo>
                        <a:pt x="191" y="4076"/>
                        <a:pt x="662" y="3248"/>
                        <a:pt x="993" y="2556"/>
                      </a:cubicBezTo>
                      <a:cubicBezTo>
                        <a:pt x="1251" y="2004"/>
                        <a:pt x="1128" y="650"/>
                        <a:pt x="3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1407;p59"/>
                <p:cNvSpPr/>
                <p:nvPr/>
              </p:nvSpPr>
              <p:spPr>
                <a:xfrm>
                  <a:off x="5060829" y="3857769"/>
                  <a:ext cx="39503" cy="65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" h="2140" extrusionOk="0">
                      <a:moveTo>
                        <a:pt x="1287" y="1"/>
                      </a:moveTo>
                      <a:cubicBezTo>
                        <a:pt x="1287" y="1"/>
                        <a:pt x="846" y="313"/>
                        <a:pt x="515" y="595"/>
                      </a:cubicBezTo>
                      <a:cubicBezTo>
                        <a:pt x="251" y="822"/>
                        <a:pt x="0" y="1551"/>
                        <a:pt x="417" y="2139"/>
                      </a:cubicBezTo>
                      <a:lnTo>
                        <a:pt x="576" y="1827"/>
                      </a:lnTo>
                      <a:cubicBezTo>
                        <a:pt x="576" y="1827"/>
                        <a:pt x="209" y="963"/>
                        <a:pt x="644" y="589"/>
                      </a:cubicBezTo>
                      <a:cubicBezTo>
                        <a:pt x="1073" y="209"/>
                        <a:pt x="1287" y="1"/>
                        <a:pt x="128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1408;p59"/>
                <p:cNvSpPr/>
                <p:nvPr/>
              </p:nvSpPr>
              <p:spPr>
                <a:xfrm>
                  <a:off x="4997679" y="3954226"/>
                  <a:ext cx="206777" cy="117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2" h="3815" extrusionOk="0">
                      <a:moveTo>
                        <a:pt x="1847" y="0"/>
                      </a:moveTo>
                      <a:cubicBezTo>
                        <a:pt x="792" y="0"/>
                        <a:pt x="0" y="710"/>
                        <a:pt x="0" y="710"/>
                      </a:cubicBezTo>
                      <a:lnTo>
                        <a:pt x="429" y="1078"/>
                      </a:lnTo>
                      <a:cubicBezTo>
                        <a:pt x="1010" y="726"/>
                        <a:pt x="1488" y="582"/>
                        <a:pt x="1893" y="582"/>
                      </a:cubicBezTo>
                      <a:cubicBezTo>
                        <a:pt x="3178" y="582"/>
                        <a:pt x="3722" y="2034"/>
                        <a:pt x="4468" y="2873"/>
                      </a:cubicBezTo>
                      <a:cubicBezTo>
                        <a:pt x="5215" y="3715"/>
                        <a:pt x="6145" y="3815"/>
                        <a:pt x="6544" y="3815"/>
                      </a:cubicBezTo>
                      <a:cubicBezTo>
                        <a:pt x="6668" y="3815"/>
                        <a:pt x="6741" y="3805"/>
                        <a:pt x="6741" y="3805"/>
                      </a:cubicBezTo>
                      <a:cubicBezTo>
                        <a:pt x="4817" y="3566"/>
                        <a:pt x="4700" y="1341"/>
                        <a:pt x="3095" y="361"/>
                      </a:cubicBezTo>
                      <a:cubicBezTo>
                        <a:pt x="2661" y="97"/>
                        <a:pt x="2236" y="0"/>
                        <a:pt x="184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1409;p59"/>
                <p:cNvSpPr/>
                <p:nvPr/>
              </p:nvSpPr>
              <p:spPr>
                <a:xfrm>
                  <a:off x="5036017" y="3867737"/>
                  <a:ext cx="86673" cy="91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2991" extrusionOk="0">
                      <a:moveTo>
                        <a:pt x="2825" y="1"/>
                      </a:moveTo>
                      <a:lnTo>
                        <a:pt x="2825" y="1"/>
                      </a:lnTo>
                      <a:cubicBezTo>
                        <a:pt x="2121" y="1336"/>
                        <a:pt x="1569" y="1373"/>
                        <a:pt x="785" y="1649"/>
                      </a:cubicBezTo>
                      <a:cubicBezTo>
                        <a:pt x="0" y="1925"/>
                        <a:pt x="356" y="2991"/>
                        <a:pt x="356" y="2991"/>
                      </a:cubicBezTo>
                      <a:lnTo>
                        <a:pt x="356" y="2985"/>
                      </a:lnTo>
                      <a:lnTo>
                        <a:pt x="742" y="2826"/>
                      </a:lnTo>
                      <a:cubicBezTo>
                        <a:pt x="705" y="2243"/>
                        <a:pt x="705" y="2317"/>
                        <a:pt x="1551" y="1845"/>
                      </a:cubicBezTo>
                      <a:cubicBezTo>
                        <a:pt x="2390" y="1373"/>
                        <a:pt x="2825" y="1"/>
                        <a:pt x="282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1410;p59"/>
                <p:cNvSpPr/>
                <p:nvPr/>
              </p:nvSpPr>
              <p:spPr>
                <a:xfrm>
                  <a:off x="5098982" y="4045715"/>
                  <a:ext cx="19936" cy="57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" h="1889" extrusionOk="0">
                      <a:moveTo>
                        <a:pt x="650" y="1"/>
                      </a:moveTo>
                      <a:cubicBezTo>
                        <a:pt x="104" y="234"/>
                        <a:pt x="0" y="853"/>
                        <a:pt x="104" y="1128"/>
                      </a:cubicBezTo>
                      <a:cubicBezTo>
                        <a:pt x="233" y="1471"/>
                        <a:pt x="429" y="1888"/>
                        <a:pt x="429" y="1888"/>
                      </a:cubicBezTo>
                      <a:cubicBezTo>
                        <a:pt x="429" y="1888"/>
                        <a:pt x="356" y="1643"/>
                        <a:pt x="196" y="1190"/>
                      </a:cubicBezTo>
                      <a:cubicBezTo>
                        <a:pt x="25" y="736"/>
                        <a:pt x="644" y="295"/>
                        <a:pt x="644" y="295"/>
                      </a:cubicBezTo>
                      <a:lnTo>
                        <a:pt x="65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1411;p59"/>
                <p:cNvSpPr/>
                <p:nvPr/>
              </p:nvSpPr>
              <p:spPr>
                <a:xfrm>
                  <a:off x="5092787" y="4008512"/>
                  <a:ext cx="46986" cy="98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" h="3200" extrusionOk="0">
                      <a:moveTo>
                        <a:pt x="686" y="0"/>
                      </a:moveTo>
                      <a:cubicBezTo>
                        <a:pt x="686" y="0"/>
                        <a:pt x="0" y="589"/>
                        <a:pt x="466" y="1134"/>
                      </a:cubicBezTo>
                      <a:cubicBezTo>
                        <a:pt x="931" y="1673"/>
                        <a:pt x="1318" y="1949"/>
                        <a:pt x="1293" y="3199"/>
                      </a:cubicBezTo>
                      <a:cubicBezTo>
                        <a:pt x="1293" y="3199"/>
                        <a:pt x="1532" y="2047"/>
                        <a:pt x="1103" y="1336"/>
                      </a:cubicBezTo>
                      <a:cubicBezTo>
                        <a:pt x="674" y="632"/>
                        <a:pt x="643" y="687"/>
                        <a:pt x="907" y="295"/>
                      </a:cubicBezTo>
                      <a:lnTo>
                        <a:pt x="686" y="7"/>
                      </a:lnTo>
                      <a:lnTo>
                        <a:pt x="68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1412;p59"/>
                <p:cNvSpPr/>
                <p:nvPr/>
              </p:nvSpPr>
              <p:spPr>
                <a:xfrm>
                  <a:off x="4988448" y="4105490"/>
                  <a:ext cx="98328" cy="26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6" h="8746" extrusionOk="0">
                      <a:moveTo>
                        <a:pt x="2268" y="0"/>
                      </a:moveTo>
                      <a:cubicBezTo>
                        <a:pt x="2268" y="0"/>
                        <a:pt x="1" y="1771"/>
                        <a:pt x="1251" y="3518"/>
                      </a:cubicBezTo>
                      <a:cubicBezTo>
                        <a:pt x="3089" y="6092"/>
                        <a:pt x="3034" y="8745"/>
                        <a:pt x="3034" y="8745"/>
                      </a:cubicBezTo>
                      <a:cubicBezTo>
                        <a:pt x="3034" y="8745"/>
                        <a:pt x="3206" y="5804"/>
                        <a:pt x="2232" y="4333"/>
                      </a:cubicBezTo>
                      <a:cubicBezTo>
                        <a:pt x="1257" y="2856"/>
                        <a:pt x="608" y="2207"/>
                        <a:pt x="2924" y="215"/>
                      </a:cubicBezTo>
                      <a:lnTo>
                        <a:pt x="226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1413;p59"/>
                <p:cNvSpPr/>
                <p:nvPr/>
              </p:nvSpPr>
              <p:spPr>
                <a:xfrm>
                  <a:off x="5034330" y="4211057"/>
                  <a:ext cx="75571" cy="94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3091" extrusionOk="0">
                      <a:moveTo>
                        <a:pt x="252" y="1"/>
                      </a:moveTo>
                      <a:cubicBezTo>
                        <a:pt x="169" y="1"/>
                        <a:pt x="85" y="7"/>
                        <a:pt x="0" y="21"/>
                      </a:cubicBezTo>
                      <a:lnTo>
                        <a:pt x="343" y="523"/>
                      </a:lnTo>
                      <a:cubicBezTo>
                        <a:pt x="343" y="523"/>
                        <a:pt x="1704" y="548"/>
                        <a:pt x="1967" y="1522"/>
                      </a:cubicBezTo>
                      <a:cubicBezTo>
                        <a:pt x="2231" y="2497"/>
                        <a:pt x="2464" y="3091"/>
                        <a:pt x="2464" y="3091"/>
                      </a:cubicBezTo>
                      <a:cubicBezTo>
                        <a:pt x="2464" y="3091"/>
                        <a:pt x="2286" y="2159"/>
                        <a:pt x="2096" y="1412"/>
                      </a:cubicBezTo>
                      <a:cubicBezTo>
                        <a:pt x="1955" y="870"/>
                        <a:pt x="1211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1414;p59"/>
                <p:cNvSpPr/>
                <p:nvPr/>
              </p:nvSpPr>
              <p:spPr>
                <a:xfrm>
                  <a:off x="5032428" y="4244579"/>
                  <a:ext cx="39503" cy="12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" h="4045" extrusionOk="0">
                      <a:moveTo>
                        <a:pt x="840" y="0"/>
                      </a:moveTo>
                      <a:cubicBezTo>
                        <a:pt x="1" y="754"/>
                        <a:pt x="87" y="2102"/>
                        <a:pt x="387" y="2623"/>
                      </a:cubicBezTo>
                      <a:cubicBezTo>
                        <a:pt x="767" y="3279"/>
                        <a:pt x="1288" y="4045"/>
                        <a:pt x="1288" y="4045"/>
                      </a:cubicBezTo>
                      <a:cubicBezTo>
                        <a:pt x="1288" y="4045"/>
                        <a:pt x="1061" y="3573"/>
                        <a:pt x="571" y="2703"/>
                      </a:cubicBezTo>
                      <a:cubicBezTo>
                        <a:pt x="87" y="1839"/>
                        <a:pt x="957" y="613"/>
                        <a:pt x="957" y="613"/>
                      </a:cubicBezTo>
                      <a:lnTo>
                        <a:pt x="84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1415;p59"/>
                <p:cNvSpPr/>
                <p:nvPr/>
              </p:nvSpPr>
              <p:spPr>
                <a:xfrm>
                  <a:off x="4183299" y="3448993"/>
                  <a:ext cx="565187" cy="870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28" h="28392" extrusionOk="0">
                      <a:moveTo>
                        <a:pt x="15137" y="0"/>
                      </a:moveTo>
                      <a:lnTo>
                        <a:pt x="15137" y="11374"/>
                      </a:lnTo>
                      <a:cubicBezTo>
                        <a:pt x="15137" y="11374"/>
                        <a:pt x="14977" y="14272"/>
                        <a:pt x="12312" y="15136"/>
                      </a:cubicBezTo>
                      <a:cubicBezTo>
                        <a:pt x="9646" y="16001"/>
                        <a:pt x="5724" y="16001"/>
                        <a:pt x="4388" y="20468"/>
                      </a:cubicBezTo>
                      <a:cubicBezTo>
                        <a:pt x="3058" y="24941"/>
                        <a:pt x="1330" y="27840"/>
                        <a:pt x="0" y="28391"/>
                      </a:cubicBezTo>
                      <a:cubicBezTo>
                        <a:pt x="0" y="28391"/>
                        <a:pt x="3285" y="27276"/>
                        <a:pt x="5412" y="20051"/>
                      </a:cubicBezTo>
                      <a:cubicBezTo>
                        <a:pt x="5796" y="18725"/>
                        <a:pt x="6941" y="17223"/>
                        <a:pt x="10161" y="17223"/>
                      </a:cubicBezTo>
                      <a:cubicBezTo>
                        <a:pt x="10795" y="17223"/>
                        <a:pt x="11508" y="17281"/>
                        <a:pt x="12312" y="17410"/>
                      </a:cubicBezTo>
                      <a:cubicBezTo>
                        <a:pt x="12643" y="17463"/>
                        <a:pt x="13022" y="17517"/>
                        <a:pt x="13418" y="17517"/>
                      </a:cubicBezTo>
                      <a:cubicBezTo>
                        <a:pt x="14710" y="17517"/>
                        <a:pt x="16185" y="16942"/>
                        <a:pt x="16785" y="13880"/>
                      </a:cubicBezTo>
                      <a:lnTo>
                        <a:pt x="18427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1416;p59"/>
                <p:cNvSpPr/>
                <p:nvPr/>
              </p:nvSpPr>
              <p:spPr>
                <a:xfrm>
                  <a:off x="4449054" y="3684483"/>
                  <a:ext cx="114123" cy="266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8703" extrusionOk="0">
                      <a:moveTo>
                        <a:pt x="1998" y="1"/>
                      </a:moveTo>
                      <a:cubicBezTo>
                        <a:pt x="1998" y="2"/>
                        <a:pt x="1067" y="2838"/>
                        <a:pt x="1814" y="4486"/>
                      </a:cubicBezTo>
                      <a:cubicBezTo>
                        <a:pt x="2556" y="6129"/>
                        <a:pt x="3138" y="6907"/>
                        <a:pt x="1" y="8353"/>
                      </a:cubicBezTo>
                      <a:lnTo>
                        <a:pt x="693" y="8702"/>
                      </a:lnTo>
                      <a:cubicBezTo>
                        <a:pt x="693" y="8702"/>
                        <a:pt x="3720" y="7459"/>
                        <a:pt x="2727" y="5491"/>
                      </a:cubicBezTo>
                      <a:cubicBezTo>
                        <a:pt x="1269" y="2581"/>
                        <a:pt x="1998" y="2"/>
                        <a:pt x="199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1417;p59"/>
                <p:cNvSpPr/>
                <p:nvPr/>
              </p:nvSpPr>
              <p:spPr>
                <a:xfrm>
                  <a:off x="4459942" y="3744811"/>
                  <a:ext cx="63763" cy="108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9" h="3525" extrusionOk="0">
                      <a:moveTo>
                        <a:pt x="38" y="1"/>
                      </a:moveTo>
                      <a:cubicBezTo>
                        <a:pt x="38" y="1"/>
                        <a:pt x="1" y="945"/>
                        <a:pt x="38" y="1717"/>
                      </a:cubicBezTo>
                      <a:cubicBezTo>
                        <a:pt x="62" y="2323"/>
                        <a:pt x="804" y="3463"/>
                        <a:pt x="2078" y="3524"/>
                      </a:cubicBezTo>
                      <a:lnTo>
                        <a:pt x="1809" y="2961"/>
                      </a:lnTo>
                      <a:cubicBezTo>
                        <a:pt x="1809" y="2961"/>
                        <a:pt x="264" y="2642"/>
                        <a:pt x="203" y="1637"/>
                      </a:cubicBezTo>
                      <a:cubicBezTo>
                        <a:pt x="148" y="626"/>
                        <a:pt x="38" y="1"/>
                        <a:pt x="3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1418;p59"/>
                <p:cNvSpPr/>
                <p:nvPr/>
              </p:nvSpPr>
              <p:spPr>
                <a:xfrm>
                  <a:off x="4504690" y="3691629"/>
                  <a:ext cx="42509" cy="123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" h="4039" extrusionOk="0">
                      <a:moveTo>
                        <a:pt x="497" y="1"/>
                      </a:moveTo>
                      <a:cubicBezTo>
                        <a:pt x="497" y="1"/>
                        <a:pt x="638" y="509"/>
                        <a:pt x="981" y="1459"/>
                      </a:cubicBezTo>
                      <a:cubicBezTo>
                        <a:pt x="1318" y="2409"/>
                        <a:pt x="25" y="3420"/>
                        <a:pt x="25" y="3420"/>
                      </a:cubicBezTo>
                      <a:lnTo>
                        <a:pt x="0" y="4039"/>
                      </a:lnTo>
                      <a:cubicBezTo>
                        <a:pt x="1146" y="3487"/>
                        <a:pt x="1385" y="2152"/>
                        <a:pt x="1171" y="1575"/>
                      </a:cubicBezTo>
                      <a:cubicBezTo>
                        <a:pt x="901" y="852"/>
                        <a:pt x="497" y="1"/>
                        <a:pt x="49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1419;p59"/>
                <p:cNvSpPr/>
                <p:nvPr/>
              </p:nvSpPr>
              <p:spPr>
                <a:xfrm>
                  <a:off x="4373514" y="3956434"/>
                  <a:ext cx="112038" cy="165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3" h="5412" extrusionOk="0">
                      <a:moveTo>
                        <a:pt x="3046" y="1"/>
                      </a:moveTo>
                      <a:lnTo>
                        <a:pt x="2335" y="136"/>
                      </a:lnTo>
                      <a:cubicBezTo>
                        <a:pt x="2335" y="136"/>
                        <a:pt x="0" y="2207"/>
                        <a:pt x="1434" y="2808"/>
                      </a:cubicBezTo>
                      <a:cubicBezTo>
                        <a:pt x="3548" y="3690"/>
                        <a:pt x="3628" y="5412"/>
                        <a:pt x="3628" y="5412"/>
                      </a:cubicBezTo>
                      <a:cubicBezTo>
                        <a:pt x="3628" y="5412"/>
                        <a:pt x="3652" y="3457"/>
                        <a:pt x="2531" y="2918"/>
                      </a:cubicBezTo>
                      <a:cubicBezTo>
                        <a:pt x="1403" y="2385"/>
                        <a:pt x="674" y="2232"/>
                        <a:pt x="304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1420;p59"/>
                <p:cNvSpPr/>
                <p:nvPr/>
              </p:nvSpPr>
              <p:spPr>
                <a:xfrm>
                  <a:off x="4424794" y="3973119"/>
                  <a:ext cx="71461" cy="10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3343" extrusionOk="0">
                      <a:moveTo>
                        <a:pt x="85" y="1"/>
                      </a:moveTo>
                      <a:cubicBezTo>
                        <a:pt x="57" y="1"/>
                        <a:pt x="29" y="1"/>
                        <a:pt x="1" y="2"/>
                      </a:cubicBezTo>
                      <a:lnTo>
                        <a:pt x="314" y="542"/>
                      </a:lnTo>
                      <a:cubicBezTo>
                        <a:pt x="314" y="542"/>
                        <a:pt x="1882" y="732"/>
                        <a:pt x="2023" y="1730"/>
                      </a:cubicBezTo>
                      <a:cubicBezTo>
                        <a:pt x="2164" y="2723"/>
                        <a:pt x="2330" y="3342"/>
                        <a:pt x="2330" y="3342"/>
                      </a:cubicBezTo>
                      <a:cubicBezTo>
                        <a:pt x="2330" y="3342"/>
                        <a:pt x="2287" y="2398"/>
                        <a:pt x="2189" y="1632"/>
                      </a:cubicBezTo>
                      <a:cubicBezTo>
                        <a:pt x="2111" y="1039"/>
                        <a:pt x="1312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1421;p59"/>
                <p:cNvSpPr/>
                <p:nvPr/>
              </p:nvSpPr>
              <p:spPr>
                <a:xfrm>
                  <a:off x="4377440" y="4005690"/>
                  <a:ext cx="38368" cy="124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1" h="4070" extrusionOk="0">
                      <a:moveTo>
                        <a:pt x="1226" y="0"/>
                      </a:moveTo>
                      <a:cubicBezTo>
                        <a:pt x="129" y="644"/>
                        <a:pt x="1" y="1998"/>
                        <a:pt x="264" y="2550"/>
                      </a:cubicBezTo>
                      <a:cubicBezTo>
                        <a:pt x="589" y="3248"/>
                        <a:pt x="1061" y="4069"/>
                        <a:pt x="1061" y="4069"/>
                      </a:cubicBezTo>
                      <a:cubicBezTo>
                        <a:pt x="1061" y="4069"/>
                        <a:pt x="877" y="3573"/>
                        <a:pt x="460" y="2654"/>
                      </a:cubicBezTo>
                      <a:cubicBezTo>
                        <a:pt x="44" y="1735"/>
                        <a:pt x="1251" y="619"/>
                        <a:pt x="1251" y="619"/>
                      </a:cubicBezTo>
                      <a:lnTo>
                        <a:pt x="122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1422;p59"/>
                <p:cNvSpPr/>
                <p:nvPr/>
              </p:nvSpPr>
              <p:spPr>
                <a:xfrm>
                  <a:off x="4287423" y="3854763"/>
                  <a:ext cx="39319" cy="65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" h="2140" extrusionOk="0">
                      <a:moveTo>
                        <a:pt x="0" y="1"/>
                      </a:moveTo>
                      <a:cubicBezTo>
                        <a:pt x="0" y="1"/>
                        <a:pt x="209" y="215"/>
                        <a:pt x="638" y="589"/>
                      </a:cubicBezTo>
                      <a:cubicBezTo>
                        <a:pt x="1073" y="969"/>
                        <a:pt x="711" y="1827"/>
                        <a:pt x="711" y="1827"/>
                      </a:cubicBezTo>
                      <a:lnTo>
                        <a:pt x="705" y="1827"/>
                      </a:lnTo>
                      <a:lnTo>
                        <a:pt x="864" y="2139"/>
                      </a:lnTo>
                      <a:cubicBezTo>
                        <a:pt x="1281" y="1551"/>
                        <a:pt x="1030" y="822"/>
                        <a:pt x="766" y="595"/>
                      </a:cubicBezTo>
                      <a:cubicBezTo>
                        <a:pt x="436" y="313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1423;p59"/>
                <p:cNvSpPr/>
                <p:nvPr/>
              </p:nvSpPr>
              <p:spPr>
                <a:xfrm>
                  <a:off x="4183299" y="3951251"/>
                  <a:ext cx="206777" cy="1171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2" h="3820" extrusionOk="0">
                      <a:moveTo>
                        <a:pt x="4887" y="0"/>
                      </a:moveTo>
                      <a:cubicBezTo>
                        <a:pt x="4500" y="0"/>
                        <a:pt x="4078" y="97"/>
                        <a:pt x="3647" y="360"/>
                      </a:cubicBezTo>
                      <a:cubicBezTo>
                        <a:pt x="2035" y="1340"/>
                        <a:pt x="1919" y="3571"/>
                        <a:pt x="0" y="3810"/>
                      </a:cubicBezTo>
                      <a:cubicBezTo>
                        <a:pt x="0" y="3810"/>
                        <a:pt x="73" y="3820"/>
                        <a:pt x="197" y="3820"/>
                      </a:cubicBezTo>
                      <a:cubicBezTo>
                        <a:pt x="597" y="3820"/>
                        <a:pt x="1526" y="3720"/>
                        <a:pt x="2274" y="2879"/>
                      </a:cubicBezTo>
                      <a:cubicBezTo>
                        <a:pt x="3019" y="2036"/>
                        <a:pt x="3559" y="584"/>
                        <a:pt x="4843" y="584"/>
                      </a:cubicBezTo>
                      <a:cubicBezTo>
                        <a:pt x="5249" y="584"/>
                        <a:pt x="5728" y="729"/>
                        <a:pt x="6312" y="1083"/>
                      </a:cubicBezTo>
                      <a:lnTo>
                        <a:pt x="6741" y="715"/>
                      </a:lnTo>
                      <a:lnTo>
                        <a:pt x="6735" y="715"/>
                      </a:lnTo>
                      <a:cubicBezTo>
                        <a:pt x="6735" y="715"/>
                        <a:pt x="5942" y="0"/>
                        <a:pt x="48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1424;p59"/>
                <p:cNvSpPr/>
                <p:nvPr/>
              </p:nvSpPr>
              <p:spPr>
                <a:xfrm>
                  <a:off x="4265065" y="3864915"/>
                  <a:ext cx="86489" cy="9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0" h="2985" extrusionOk="0">
                      <a:moveTo>
                        <a:pt x="0" y="1"/>
                      </a:moveTo>
                      <a:cubicBezTo>
                        <a:pt x="0" y="1"/>
                        <a:pt x="429" y="1373"/>
                        <a:pt x="1275" y="1845"/>
                      </a:cubicBezTo>
                      <a:cubicBezTo>
                        <a:pt x="2114" y="2311"/>
                        <a:pt x="2120" y="2237"/>
                        <a:pt x="2078" y="2826"/>
                      </a:cubicBezTo>
                      <a:lnTo>
                        <a:pt x="2470" y="2985"/>
                      </a:lnTo>
                      <a:cubicBezTo>
                        <a:pt x="2470" y="2985"/>
                        <a:pt x="2819" y="1919"/>
                        <a:pt x="2035" y="1649"/>
                      </a:cubicBezTo>
                      <a:cubicBezTo>
                        <a:pt x="1250" y="1373"/>
                        <a:pt x="699" y="1337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1425;p59"/>
                <p:cNvSpPr/>
                <p:nvPr/>
              </p:nvSpPr>
              <p:spPr>
                <a:xfrm>
                  <a:off x="4268623" y="4042709"/>
                  <a:ext cx="20150" cy="57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1889" extrusionOk="0">
                      <a:moveTo>
                        <a:pt x="1" y="1"/>
                      </a:moveTo>
                      <a:lnTo>
                        <a:pt x="13" y="295"/>
                      </a:lnTo>
                      <a:cubicBezTo>
                        <a:pt x="13" y="295"/>
                        <a:pt x="626" y="736"/>
                        <a:pt x="460" y="1190"/>
                      </a:cubicBezTo>
                      <a:cubicBezTo>
                        <a:pt x="295" y="1643"/>
                        <a:pt x="227" y="1888"/>
                        <a:pt x="227" y="1888"/>
                      </a:cubicBezTo>
                      <a:cubicBezTo>
                        <a:pt x="227" y="1888"/>
                        <a:pt x="423" y="1478"/>
                        <a:pt x="552" y="1128"/>
                      </a:cubicBezTo>
                      <a:cubicBezTo>
                        <a:pt x="656" y="853"/>
                        <a:pt x="546" y="23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1426;p59"/>
                <p:cNvSpPr/>
                <p:nvPr/>
              </p:nvSpPr>
              <p:spPr>
                <a:xfrm>
                  <a:off x="4247767" y="4005690"/>
                  <a:ext cx="47201" cy="97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9" h="3194" extrusionOk="0">
                      <a:moveTo>
                        <a:pt x="846" y="0"/>
                      </a:moveTo>
                      <a:lnTo>
                        <a:pt x="625" y="289"/>
                      </a:lnTo>
                      <a:cubicBezTo>
                        <a:pt x="895" y="681"/>
                        <a:pt x="858" y="626"/>
                        <a:pt x="429" y="1330"/>
                      </a:cubicBezTo>
                      <a:cubicBezTo>
                        <a:pt x="0" y="2041"/>
                        <a:pt x="239" y="3193"/>
                        <a:pt x="239" y="3193"/>
                      </a:cubicBezTo>
                      <a:cubicBezTo>
                        <a:pt x="215" y="1943"/>
                        <a:pt x="607" y="1673"/>
                        <a:pt x="1073" y="1128"/>
                      </a:cubicBezTo>
                      <a:cubicBezTo>
                        <a:pt x="1539" y="589"/>
                        <a:pt x="846" y="0"/>
                        <a:pt x="84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1427;p59"/>
                <p:cNvSpPr/>
                <p:nvPr/>
              </p:nvSpPr>
              <p:spPr>
                <a:xfrm>
                  <a:off x="4300765" y="4102485"/>
                  <a:ext cx="98512" cy="268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8752" extrusionOk="0">
                      <a:moveTo>
                        <a:pt x="938" y="0"/>
                      </a:moveTo>
                      <a:lnTo>
                        <a:pt x="289" y="215"/>
                      </a:lnTo>
                      <a:cubicBezTo>
                        <a:pt x="2605" y="2207"/>
                        <a:pt x="1955" y="2856"/>
                        <a:pt x="981" y="4333"/>
                      </a:cubicBezTo>
                      <a:cubicBezTo>
                        <a:pt x="0" y="5804"/>
                        <a:pt x="178" y="8751"/>
                        <a:pt x="178" y="8751"/>
                      </a:cubicBezTo>
                      <a:cubicBezTo>
                        <a:pt x="178" y="8751"/>
                        <a:pt x="117" y="6092"/>
                        <a:pt x="1961" y="3518"/>
                      </a:cubicBezTo>
                      <a:cubicBezTo>
                        <a:pt x="3212" y="1771"/>
                        <a:pt x="938" y="7"/>
                        <a:pt x="938" y="7"/>
                      </a:cubicBezTo>
                      <a:lnTo>
                        <a:pt x="93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1428;p59"/>
                <p:cNvSpPr/>
                <p:nvPr/>
              </p:nvSpPr>
              <p:spPr>
                <a:xfrm>
                  <a:off x="4277824" y="4208051"/>
                  <a:ext cx="75418" cy="94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9" h="3091" extrusionOk="0">
                      <a:moveTo>
                        <a:pt x="2207" y="1"/>
                      </a:moveTo>
                      <a:cubicBezTo>
                        <a:pt x="1248" y="1"/>
                        <a:pt x="504" y="870"/>
                        <a:pt x="362" y="1412"/>
                      </a:cubicBezTo>
                      <a:cubicBezTo>
                        <a:pt x="172" y="2159"/>
                        <a:pt x="1" y="3091"/>
                        <a:pt x="1" y="3091"/>
                      </a:cubicBezTo>
                      <a:cubicBezTo>
                        <a:pt x="1" y="3091"/>
                        <a:pt x="228" y="2496"/>
                        <a:pt x="491" y="1522"/>
                      </a:cubicBezTo>
                      <a:cubicBezTo>
                        <a:pt x="755" y="554"/>
                        <a:pt x="2115" y="523"/>
                        <a:pt x="2115" y="523"/>
                      </a:cubicBezTo>
                      <a:lnTo>
                        <a:pt x="2458" y="21"/>
                      </a:lnTo>
                      <a:cubicBezTo>
                        <a:pt x="2373" y="7"/>
                        <a:pt x="2289" y="1"/>
                        <a:pt x="22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1429;p59"/>
                <p:cNvSpPr/>
                <p:nvPr/>
              </p:nvSpPr>
              <p:spPr>
                <a:xfrm>
                  <a:off x="4315609" y="4241757"/>
                  <a:ext cx="39503" cy="123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" h="4039" extrusionOk="0">
                      <a:moveTo>
                        <a:pt x="448" y="0"/>
                      </a:moveTo>
                      <a:lnTo>
                        <a:pt x="338" y="613"/>
                      </a:lnTo>
                      <a:cubicBezTo>
                        <a:pt x="338" y="613"/>
                        <a:pt x="1208" y="1839"/>
                        <a:pt x="718" y="2703"/>
                      </a:cubicBezTo>
                      <a:cubicBezTo>
                        <a:pt x="233" y="3567"/>
                        <a:pt x="1" y="4039"/>
                        <a:pt x="1" y="4039"/>
                      </a:cubicBezTo>
                      <a:cubicBezTo>
                        <a:pt x="1" y="4039"/>
                        <a:pt x="521" y="3273"/>
                        <a:pt x="901" y="2617"/>
                      </a:cubicBezTo>
                      <a:cubicBezTo>
                        <a:pt x="1202" y="2096"/>
                        <a:pt x="1287" y="748"/>
                        <a:pt x="44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6" name="Google Shape;1430;p59"/>
              <p:cNvSpPr/>
              <p:nvPr/>
            </p:nvSpPr>
            <p:spPr>
              <a:xfrm>
                <a:off x="4633228" y="3485251"/>
                <a:ext cx="122956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829" extrusionOk="0">
                    <a:moveTo>
                      <a:pt x="412" y="1"/>
                    </a:moveTo>
                    <a:cubicBezTo>
                      <a:pt x="185" y="1"/>
                      <a:pt x="1" y="185"/>
                      <a:pt x="1" y="418"/>
                    </a:cubicBezTo>
                    <a:cubicBezTo>
                      <a:pt x="1" y="638"/>
                      <a:pt x="185" y="828"/>
                      <a:pt x="412" y="828"/>
                    </a:cubicBezTo>
                    <a:lnTo>
                      <a:pt x="3598" y="828"/>
                    </a:lnTo>
                    <a:cubicBezTo>
                      <a:pt x="3819" y="828"/>
                      <a:pt x="4009" y="644"/>
                      <a:pt x="4009" y="418"/>
                    </a:cubicBezTo>
                    <a:cubicBezTo>
                      <a:pt x="4009" y="185"/>
                      <a:pt x="3825" y="1"/>
                      <a:pt x="35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431;p59"/>
              <p:cNvSpPr/>
              <p:nvPr/>
            </p:nvSpPr>
            <p:spPr>
              <a:xfrm>
                <a:off x="4633228" y="3543156"/>
                <a:ext cx="122956" cy="25211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822" extrusionOk="0">
                    <a:moveTo>
                      <a:pt x="412" y="0"/>
                    </a:moveTo>
                    <a:cubicBezTo>
                      <a:pt x="185" y="0"/>
                      <a:pt x="1" y="184"/>
                      <a:pt x="1" y="411"/>
                    </a:cubicBezTo>
                    <a:cubicBezTo>
                      <a:pt x="1" y="638"/>
                      <a:pt x="185" y="822"/>
                      <a:pt x="412" y="822"/>
                    </a:cubicBezTo>
                    <a:lnTo>
                      <a:pt x="3598" y="822"/>
                    </a:lnTo>
                    <a:cubicBezTo>
                      <a:pt x="3819" y="822"/>
                      <a:pt x="4009" y="638"/>
                      <a:pt x="4009" y="411"/>
                    </a:cubicBezTo>
                    <a:cubicBezTo>
                      <a:pt x="4009" y="184"/>
                      <a:pt x="3825" y="0"/>
                      <a:pt x="3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432;p59"/>
              <p:cNvSpPr/>
              <p:nvPr/>
            </p:nvSpPr>
            <p:spPr>
              <a:xfrm>
                <a:off x="4633228" y="3629615"/>
                <a:ext cx="122956" cy="2539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828" extrusionOk="0">
                    <a:moveTo>
                      <a:pt x="412" y="0"/>
                    </a:moveTo>
                    <a:cubicBezTo>
                      <a:pt x="185" y="0"/>
                      <a:pt x="1" y="184"/>
                      <a:pt x="1" y="417"/>
                    </a:cubicBezTo>
                    <a:cubicBezTo>
                      <a:pt x="1" y="644"/>
                      <a:pt x="185" y="828"/>
                      <a:pt x="412" y="828"/>
                    </a:cubicBezTo>
                    <a:lnTo>
                      <a:pt x="3598" y="828"/>
                    </a:lnTo>
                    <a:cubicBezTo>
                      <a:pt x="3819" y="828"/>
                      <a:pt x="4009" y="644"/>
                      <a:pt x="4009" y="417"/>
                    </a:cubicBezTo>
                    <a:cubicBezTo>
                      <a:pt x="4009" y="184"/>
                      <a:pt x="3825" y="0"/>
                      <a:pt x="3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433;p59"/>
              <p:cNvSpPr/>
              <p:nvPr/>
            </p:nvSpPr>
            <p:spPr>
              <a:xfrm>
                <a:off x="4633228" y="3701781"/>
                <a:ext cx="122956" cy="2539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828" extrusionOk="0">
                    <a:moveTo>
                      <a:pt x="412" y="0"/>
                    </a:moveTo>
                    <a:cubicBezTo>
                      <a:pt x="185" y="0"/>
                      <a:pt x="1" y="184"/>
                      <a:pt x="1" y="417"/>
                    </a:cubicBezTo>
                    <a:cubicBezTo>
                      <a:pt x="1" y="638"/>
                      <a:pt x="185" y="828"/>
                      <a:pt x="412" y="828"/>
                    </a:cubicBezTo>
                    <a:lnTo>
                      <a:pt x="3598" y="828"/>
                    </a:lnTo>
                    <a:cubicBezTo>
                      <a:pt x="3819" y="828"/>
                      <a:pt x="4009" y="644"/>
                      <a:pt x="4009" y="417"/>
                    </a:cubicBezTo>
                    <a:cubicBezTo>
                      <a:pt x="4009" y="184"/>
                      <a:pt x="3825" y="0"/>
                      <a:pt x="3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1434;p59"/>
            <p:cNvGrpSpPr/>
            <p:nvPr/>
          </p:nvGrpSpPr>
          <p:grpSpPr>
            <a:xfrm>
              <a:off x="6764051" y="2250749"/>
              <a:ext cx="1637457" cy="1873778"/>
              <a:chOff x="2288598" y="3776555"/>
              <a:chExt cx="574204" cy="657074"/>
            </a:xfrm>
          </p:grpSpPr>
          <p:sp>
            <p:nvSpPr>
              <p:cNvPr id="30" name="Google Shape;1435;p59"/>
              <p:cNvSpPr/>
              <p:nvPr/>
            </p:nvSpPr>
            <p:spPr>
              <a:xfrm>
                <a:off x="2742115" y="3936008"/>
                <a:ext cx="120686" cy="132832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4331" extrusionOk="0">
                    <a:moveTo>
                      <a:pt x="1896" y="1"/>
                    </a:moveTo>
                    <a:cubicBezTo>
                      <a:pt x="1727" y="1"/>
                      <a:pt x="1555" y="41"/>
                      <a:pt x="1429" y="122"/>
                    </a:cubicBezTo>
                    <a:cubicBezTo>
                      <a:pt x="1203" y="264"/>
                      <a:pt x="1020" y="309"/>
                      <a:pt x="872" y="309"/>
                    </a:cubicBezTo>
                    <a:cubicBezTo>
                      <a:pt x="625" y="309"/>
                      <a:pt x="469" y="187"/>
                      <a:pt x="355" y="187"/>
                    </a:cubicBezTo>
                    <a:cubicBezTo>
                      <a:pt x="295" y="187"/>
                      <a:pt x="247" y="221"/>
                      <a:pt x="203" y="324"/>
                    </a:cubicBezTo>
                    <a:cubicBezTo>
                      <a:pt x="1" y="808"/>
                      <a:pt x="546" y="1035"/>
                      <a:pt x="546" y="1035"/>
                    </a:cubicBezTo>
                    <a:cubicBezTo>
                      <a:pt x="546" y="1035"/>
                      <a:pt x="641" y="998"/>
                      <a:pt x="732" y="998"/>
                    </a:cubicBezTo>
                    <a:cubicBezTo>
                      <a:pt x="896" y="998"/>
                      <a:pt x="1049" y="1117"/>
                      <a:pt x="620" y="1782"/>
                    </a:cubicBezTo>
                    <a:cubicBezTo>
                      <a:pt x="74" y="2634"/>
                      <a:pt x="1220" y="3425"/>
                      <a:pt x="1655" y="3952"/>
                    </a:cubicBezTo>
                    <a:cubicBezTo>
                      <a:pt x="1863" y="4203"/>
                      <a:pt x="2222" y="4330"/>
                      <a:pt x="2581" y="4330"/>
                    </a:cubicBezTo>
                    <a:cubicBezTo>
                      <a:pt x="2975" y="4330"/>
                      <a:pt x="3369" y="4177"/>
                      <a:pt x="3561" y="3866"/>
                    </a:cubicBezTo>
                    <a:cubicBezTo>
                      <a:pt x="3935" y="3265"/>
                      <a:pt x="3530" y="2787"/>
                      <a:pt x="2905" y="2634"/>
                    </a:cubicBezTo>
                    <a:cubicBezTo>
                      <a:pt x="2274" y="2469"/>
                      <a:pt x="3353" y="2193"/>
                      <a:pt x="3261" y="1666"/>
                    </a:cubicBezTo>
                    <a:cubicBezTo>
                      <a:pt x="3120" y="839"/>
                      <a:pt x="1992" y="1439"/>
                      <a:pt x="2415" y="722"/>
                    </a:cubicBezTo>
                    <a:cubicBezTo>
                      <a:pt x="2706" y="240"/>
                      <a:pt x="2307" y="1"/>
                      <a:pt x="1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436;p59"/>
              <p:cNvSpPr/>
              <p:nvPr/>
            </p:nvSpPr>
            <p:spPr>
              <a:xfrm>
                <a:off x="2636856" y="4019737"/>
                <a:ext cx="145897" cy="113724"/>
              </a:xfrm>
              <a:custGeom>
                <a:avLst/>
                <a:gdLst/>
                <a:ahLst/>
                <a:cxnLst/>
                <a:rect l="l" t="t" r="r" b="b"/>
                <a:pathLst>
                  <a:path w="4757" h="3708" extrusionOk="0">
                    <a:moveTo>
                      <a:pt x="3905" y="1"/>
                    </a:moveTo>
                    <a:cubicBezTo>
                      <a:pt x="3795" y="1"/>
                      <a:pt x="3626" y="51"/>
                      <a:pt x="3451" y="290"/>
                    </a:cubicBezTo>
                    <a:cubicBezTo>
                      <a:pt x="3108" y="768"/>
                      <a:pt x="3175" y="2184"/>
                      <a:pt x="2507" y="2674"/>
                    </a:cubicBezTo>
                    <a:cubicBezTo>
                      <a:pt x="2185" y="2916"/>
                      <a:pt x="1893" y="2989"/>
                      <a:pt x="1634" y="2989"/>
                    </a:cubicBezTo>
                    <a:cubicBezTo>
                      <a:pt x="1362" y="2989"/>
                      <a:pt x="1127" y="2908"/>
                      <a:pt x="933" y="2858"/>
                    </a:cubicBezTo>
                    <a:cubicBezTo>
                      <a:pt x="559" y="2760"/>
                      <a:pt x="448" y="2557"/>
                      <a:pt x="222" y="2521"/>
                    </a:cubicBezTo>
                    <a:cubicBezTo>
                      <a:pt x="209" y="2519"/>
                      <a:pt x="198" y="2518"/>
                      <a:pt x="187" y="2518"/>
                    </a:cubicBezTo>
                    <a:cubicBezTo>
                      <a:pt x="0" y="2518"/>
                      <a:pt x="8" y="2758"/>
                      <a:pt x="546" y="3035"/>
                    </a:cubicBezTo>
                    <a:cubicBezTo>
                      <a:pt x="761" y="3148"/>
                      <a:pt x="1606" y="3707"/>
                      <a:pt x="2399" y="3707"/>
                    </a:cubicBezTo>
                    <a:cubicBezTo>
                      <a:pt x="2602" y="3707"/>
                      <a:pt x="2801" y="3671"/>
                      <a:pt x="2985" y="3581"/>
                    </a:cubicBezTo>
                    <a:cubicBezTo>
                      <a:pt x="4174" y="2993"/>
                      <a:pt x="4756" y="327"/>
                      <a:pt x="4033" y="27"/>
                    </a:cubicBezTo>
                    <a:cubicBezTo>
                      <a:pt x="4033" y="27"/>
                      <a:pt x="3984" y="1"/>
                      <a:pt x="3905" y="1"/>
                    </a:cubicBezTo>
                    <a:close/>
                  </a:path>
                </a:pathLst>
              </a:custGeom>
              <a:solidFill>
                <a:srgbClr val="E670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437;p59"/>
              <p:cNvSpPr/>
              <p:nvPr/>
            </p:nvSpPr>
            <p:spPr>
              <a:xfrm>
                <a:off x="2698319" y="4206456"/>
                <a:ext cx="153043" cy="224412"/>
              </a:xfrm>
              <a:custGeom>
                <a:avLst/>
                <a:gdLst/>
                <a:ahLst/>
                <a:cxnLst/>
                <a:rect l="l" t="t" r="r" b="b"/>
                <a:pathLst>
                  <a:path w="4990" h="7317" extrusionOk="0">
                    <a:moveTo>
                      <a:pt x="2042" y="67"/>
                    </a:moveTo>
                    <a:cubicBezTo>
                      <a:pt x="2011" y="245"/>
                      <a:pt x="1989" y="425"/>
                      <a:pt x="1973" y="604"/>
                    </a:cubicBezTo>
                    <a:lnTo>
                      <a:pt x="1973" y="604"/>
                    </a:lnTo>
                    <a:cubicBezTo>
                      <a:pt x="2008" y="627"/>
                      <a:pt x="2044" y="651"/>
                      <a:pt x="2080" y="675"/>
                    </a:cubicBezTo>
                    <a:lnTo>
                      <a:pt x="2080" y="675"/>
                    </a:lnTo>
                    <a:cubicBezTo>
                      <a:pt x="2065" y="461"/>
                      <a:pt x="2052" y="258"/>
                      <a:pt x="2042" y="67"/>
                    </a:cubicBezTo>
                    <a:close/>
                    <a:moveTo>
                      <a:pt x="524" y="0"/>
                    </a:moveTo>
                    <a:cubicBezTo>
                      <a:pt x="198" y="0"/>
                      <a:pt x="1" y="192"/>
                      <a:pt x="32" y="667"/>
                    </a:cubicBezTo>
                    <a:cubicBezTo>
                      <a:pt x="148" y="2469"/>
                      <a:pt x="755" y="5275"/>
                      <a:pt x="840" y="6789"/>
                    </a:cubicBezTo>
                    <a:cubicBezTo>
                      <a:pt x="847" y="6893"/>
                      <a:pt x="859" y="6918"/>
                      <a:pt x="510" y="7004"/>
                    </a:cubicBezTo>
                    <a:cubicBezTo>
                      <a:pt x="105" y="7108"/>
                      <a:pt x="418" y="7316"/>
                      <a:pt x="1049" y="7316"/>
                    </a:cubicBezTo>
                    <a:cubicBezTo>
                      <a:pt x="1649" y="7310"/>
                      <a:pt x="1913" y="4467"/>
                      <a:pt x="1968" y="2965"/>
                    </a:cubicBezTo>
                    <a:cubicBezTo>
                      <a:pt x="1984" y="2605"/>
                      <a:pt x="1879" y="1628"/>
                      <a:pt x="1973" y="604"/>
                    </a:cubicBezTo>
                    <a:lnTo>
                      <a:pt x="1973" y="604"/>
                    </a:lnTo>
                    <a:cubicBezTo>
                      <a:pt x="1422" y="245"/>
                      <a:pt x="891" y="0"/>
                      <a:pt x="524" y="0"/>
                    </a:cubicBezTo>
                    <a:close/>
                    <a:moveTo>
                      <a:pt x="2080" y="675"/>
                    </a:moveTo>
                    <a:lnTo>
                      <a:pt x="2080" y="675"/>
                    </a:lnTo>
                    <a:cubicBezTo>
                      <a:pt x="2100" y="962"/>
                      <a:pt x="2124" y="1267"/>
                      <a:pt x="2152" y="1586"/>
                    </a:cubicBezTo>
                    <a:cubicBezTo>
                      <a:pt x="2305" y="3235"/>
                      <a:pt x="4094" y="5386"/>
                      <a:pt x="4229" y="6771"/>
                    </a:cubicBezTo>
                    <a:cubicBezTo>
                      <a:pt x="4242" y="6875"/>
                      <a:pt x="4223" y="6918"/>
                      <a:pt x="3911" y="7022"/>
                    </a:cubicBezTo>
                    <a:cubicBezTo>
                      <a:pt x="3607" y="7129"/>
                      <a:pt x="3887" y="7317"/>
                      <a:pt x="4396" y="7317"/>
                    </a:cubicBezTo>
                    <a:cubicBezTo>
                      <a:pt x="4412" y="7317"/>
                      <a:pt x="4428" y="7316"/>
                      <a:pt x="4444" y="7316"/>
                    </a:cubicBezTo>
                    <a:cubicBezTo>
                      <a:pt x="4989" y="7298"/>
                      <a:pt x="4658" y="4436"/>
                      <a:pt x="4376" y="3094"/>
                    </a:cubicBezTo>
                    <a:cubicBezTo>
                      <a:pt x="4254" y="2512"/>
                      <a:pt x="3146" y="1395"/>
                      <a:pt x="2080" y="675"/>
                    </a:cubicBezTo>
                    <a:close/>
                  </a:path>
                </a:pathLst>
              </a:custGeom>
              <a:solidFill>
                <a:srgbClr val="EE9D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438;p59"/>
              <p:cNvSpPr/>
              <p:nvPr/>
            </p:nvSpPr>
            <p:spPr>
              <a:xfrm>
                <a:off x="2691387" y="4124659"/>
                <a:ext cx="156754" cy="277870"/>
              </a:xfrm>
              <a:custGeom>
                <a:avLst/>
                <a:gdLst/>
                <a:ahLst/>
                <a:cxnLst/>
                <a:rect l="l" t="t" r="r" b="b"/>
                <a:pathLst>
                  <a:path w="5111" h="9060" extrusionOk="0">
                    <a:moveTo>
                      <a:pt x="834" y="1"/>
                    </a:moveTo>
                    <a:cubicBezTo>
                      <a:pt x="588" y="577"/>
                      <a:pt x="276" y="1814"/>
                      <a:pt x="141" y="3334"/>
                    </a:cubicBezTo>
                    <a:cubicBezTo>
                      <a:pt x="0" y="4921"/>
                      <a:pt x="926" y="8733"/>
                      <a:pt x="944" y="8892"/>
                    </a:cubicBezTo>
                    <a:cubicBezTo>
                      <a:pt x="1092" y="9015"/>
                      <a:pt x="1264" y="9059"/>
                      <a:pt x="1427" y="9059"/>
                    </a:cubicBezTo>
                    <a:cubicBezTo>
                      <a:pt x="1662" y="9059"/>
                      <a:pt x="1878" y="8968"/>
                      <a:pt x="1980" y="8892"/>
                    </a:cubicBezTo>
                    <a:cubicBezTo>
                      <a:pt x="2476" y="6392"/>
                      <a:pt x="2188" y="3843"/>
                      <a:pt x="2274" y="3322"/>
                    </a:cubicBezTo>
                    <a:lnTo>
                      <a:pt x="2274" y="3322"/>
                    </a:lnTo>
                    <a:cubicBezTo>
                      <a:pt x="2298" y="3775"/>
                      <a:pt x="2035" y="5307"/>
                      <a:pt x="4339" y="8892"/>
                    </a:cubicBezTo>
                    <a:cubicBezTo>
                      <a:pt x="4474" y="8892"/>
                      <a:pt x="4633" y="8856"/>
                      <a:pt x="5111" y="8659"/>
                    </a:cubicBezTo>
                    <a:cubicBezTo>
                      <a:pt x="5001" y="7857"/>
                      <a:pt x="4069" y="2017"/>
                      <a:pt x="3904" y="460"/>
                    </a:cubicBezTo>
                    <a:cubicBezTo>
                      <a:pt x="3639" y="524"/>
                      <a:pt x="3212" y="613"/>
                      <a:pt x="2723" y="613"/>
                    </a:cubicBezTo>
                    <a:cubicBezTo>
                      <a:pt x="2126" y="613"/>
                      <a:pt x="1436" y="479"/>
                      <a:pt x="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439;p59"/>
              <p:cNvSpPr/>
              <p:nvPr/>
            </p:nvSpPr>
            <p:spPr>
              <a:xfrm>
                <a:off x="2700956" y="4420287"/>
                <a:ext cx="40178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381" extrusionOk="0">
                    <a:moveTo>
                      <a:pt x="534" y="1"/>
                    </a:moveTo>
                    <a:cubicBezTo>
                      <a:pt x="534" y="1"/>
                      <a:pt x="1" y="87"/>
                      <a:pt x="338" y="246"/>
                    </a:cubicBezTo>
                    <a:cubicBezTo>
                      <a:pt x="491" y="316"/>
                      <a:pt x="708" y="380"/>
                      <a:pt x="897" y="380"/>
                    </a:cubicBezTo>
                    <a:cubicBezTo>
                      <a:pt x="1124" y="380"/>
                      <a:pt x="1310" y="288"/>
                      <a:pt x="1300" y="1"/>
                    </a:cubicBezTo>
                    <a:lnTo>
                      <a:pt x="1300" y="1"/>
                    </a:lnTo>
                    <a:cubicBezTo>
                      <a:pt x="1300" y="1"/>
                      <a:pt x="1090" y="102"/>
                      <a:pt x="863" y="102"/>
                    </a:cubicBezTo>
                    <a:cubicBezTo>
                      <a:pt x="750" y="102"/>
                      <a:pt x="632" y="76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440;p59"/>
              <p:cNvSpPr/>
              <p:nvPr/>
            </p:nvSpPr>
            <p:spPr>
              <a:xfrm>
                <a:off x="2801891" y="4421790"/>
                <a:ext cx="40178" cy="11839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386" extrusionOk="0">
                    <a:moveTo>
                      <a:pt x="534" y="1"/>
                    </a:moveTo>
                    <a:cubicBezTo>
                      <a:pt x="534" y="1"/>
                      <a:pt x="0" y="87"/>
                      <a:pt x="337" y="246"/>
                    </a:cubicBezTo>
                    <a:cubicBezTo>
                      <a:pt x="491" y="319"/>
                      <a:pt x="709" y="385"/>
                      <a:pt x="898" y="385"/>
                    </a:cubicBezTo>
                    <a:cubicBezTo>
                      <a:pt x="1124" y="385"/>
                      <a:pt x="1310" y="291"/>
                      <a:pt x="1300" y="1"/>
                    </a:cubicBezTo>
                    <a:lnTo>
                      <a:pt x="1300" y="1"/>
                    </a:lnTo>
                    <a:cubicBezTo>
                      <a:pt x="1300" y="1"/>
                      <a:pt x="1090" y="102"/>
                      <a:pt x="863" y="102"/>
                    </a:cubicBezTo>
                    <a:cubicBezTo>
                      <a:pt x="749" y="102"/>
                      <a:pt x="632" y="77"/>
                      <a:pt x="5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441;p59"/>
              <p:cNvSpPr/>
              <p:nvPr/>
            </p:nvSpPr>
            <p:spPr>
              <a:xfrm>
                <a:off x="2714482" y="4016701"/>
                <a:ext cx="92899" cy="119828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3907" extrusionOk="0">
                    <a:moveTo>
                      <a:pt x="1929" y="0"/>
                    </a:moveTo>
                    <a:cubicBezTo>
                      <a:pt x="1492" y="0"/>
                      <a:pt x="914" y="300"/>
                      <a:pt x="540" y="794"/>
                    </a:cubicBezTo>
                    <a:cubicBezTo>
                      <a:pt x="1" y="1504"/>
                      <a:pt x="252" y="1547"/>
                      <a:pt x="326" y="2203"/>
                    </a:cubicBezTo>
                    <a:cubicBezTo>
                      <a:pt x="479" y="3563"/>
                      <a:pt x="136" y="3710"/>
                      <a:pt x="136" y="3710"/>
                    </a:cubicBezTo>
                    <a:lnTo>
                      <a:pt x="2887" y="3907"/>
                    </a:lnTo>
                    <a:cubicBezTo>
                      <a:pt x="2397" y="2987"/>
                      <a:pt x="2710" y="2552"/>
                      <a:pt x="2740" y="2191"/>
                    </a:cubicBezTo>
                    <a:cubicBezTo>
                      <a:pt x="2801" y="1566"/>
                      <a:pt x="3028" y="1124"/>
                      <a:pt x="2428" y="230"/>
                    </a:cubicBezTo>
                    <a:cubicBezTo>
                      <a:pt x="2323" y="72"/>
                      <a:pt x="2143" y="0"/>
                      <a:pt x="1929" y="0"/>
                    </a:cubicBezTo>
                    <a:close/>
                  </a:path>
                </a:pathLst>
              </a:custGeom>
              <a:solidFill>
                <a:srgbClr val="F278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442;p59"/>
              <p:cNvSpPr/>
              <p:nvPr/>
            </p:nvSpPr>
            <p:spPr>
              <a:xfrm>
                <a:off x="2704545" y="4021301"/>
                <a:ext cx="105658" cy="125900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4105" extrusionOk="0">
                    <a:moveTo>
                      <a:pt x="2537" y="0"/>
                    </a:moveTo>
                    <a:cubicBezTo>
                      <a:pt x="2537" y="0"/>
                      <a:pt x="2114" y="37"/>
                      <a:pt x="1740" y="570"/>
                    </a:cubicBezTo>
                    <a:cubicBezTo>
                      <a:pt x="1511" y="892"/>
                      <a:pt x="1258" y="975"/>
                      <a:pt x="1059" y="975"/>
                    </a:cubicBezTo>
                    <a:cubicBezTo>
                      <a:pt x="849" y="975"/>
                      <a:pt x="699" y="883"/>
                      <a:pt x="699" y="883"/>
                    </a:cubicBezTo>
                    <a:cubicBezTo>
                      <a:pt x="0" y="1538"/>
                      <a:pt x="313" y="3603"/>
                      <a:pt x="313" y="3603"/>
                    </a:cubicBezTo>
                    <a:cubicBezTo>
                      <a:pt x="851" y="3994"/>
                      <a:pt x="1505" y="4105"/>
                      <a:pt x="2077" y="4105"/>
                    </a:cubicBezTo>
                    <a:cubicBezTo>
                      <a:pt x="2833" y="4105"/>
                      <a:pt x="3444" y="3910"/>
                      <a:pt x="3444" y="3910"/>
                    </a:cubicBezTo>
                    <a:lnTo>
                      <a:pt x="3217" y="546"/>
                    </a:lnTo>
                    <a:cubicBezTo>
                      <a:pt x="3217" y="546"/>
                      <a:pt x="3144" y="313"/>
                      <a:pt x="2917" y="135"/>
                    </a:cubicBezTo>
                    <a:cubicBezTo>
                      <a:pt x="2776" y="25"/>
                      <a:pt x="2537" y="0"/>
                      <a:pt x="2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443;p59"/>
              <p:cNvSpPr/>
              <p:nvPr/>
            </p:nvSpPr>
            <p:spPr>
              <a:xfrm>
                <a:off x="2730860" y="4028631"/>
                <a:ext cx="81398" cy="118969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3879" extrusionOk="0">
                    <a:moveTo>
                      <a:pt x="1722" y="0"/>
                    </a:moveTo>
                    <a:cubicBezTo>
                      <a:pt x="1722" y="0"/>
                      <a:pt x="1066" y="858"/>
                      <a:pt x="1201" y="1324"/>
                    </a:cubicBezTo>
                    <a:cubicBezTo>
                      <a:pt x="1321" y="1753"/>
                      <a:pt x="1019" y="2182"/>
                      <a:pt x="565" y="2182"/>
                    </a:cubicBezTo>
                    <a:cubicBezTo>
                      <a:pt x="532" y="2182"/>
                      <a:pt x="499" y="2180"/>
                      <a:pt x="466" y="2176"/>
                    </a:cubicBezTo>
                    <a:cubicBezTo>
                      <a:pt x="428" y="2171"/>
                      <a:pt x="394" y="2169"/>
                      <a:pt x="364" y="2169"/>
                    </a:cubicBezTo>
                    <a:cubicBezTo>
                      <a:pt x="0" y="2169"/>
                      <a:pt x="236" y="2489"/>
                      <a:pt x="729" y="2506"/>
                    </a:cubicBezTo>
                    <a:cubicBezTo>
                      <a:pt x="1256" y="2519"/>
                      <a:pt x="1655" y="3027"/>
                      <a:pt x="1201" y="3058"/>
                    </a:cubicBezTo>
                    <a:cubicBezTo>
                      <a:pt x="803" y="3083"/>
                      <a:pt x="166" y="3677"/>
                      <a:pt x="496" y="3738"/>
                    </a:cubicBezTo>
                    <a:cubicBezTo>
                      <a:pt x="1078" y="3841"/>
                      <a:pt x="1500" y="3878"/>
                      <a:pt x="1807" y="3878"/>
                    </a:cubicBezTo>
                    <a:cubicBezTo>
                      <a:pt x="2653" y="3878"/>
                      <a:pt x="2617" y="3591"/>
                      <a:pt x="2617" y="3591"/>
                    </a:cubicBezTo>
                    <a:lnTo>
                      <a:pt x="2623" y="3591"/>
                    </a:lnTo>
                    <a:lnTo>
                      <a:pt x="2359" y="307"/>
                    </a:lnTo>
                    <a:cubicBezTo>
                      <a:pt x="2359" y="307"/>
                      <a:pt x="2359" y="294"/>
                      <a:pt x="2353" y="282"/>
                    </a:cubicBez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7878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444;p59"/>
              <p:cNvSpPr/>
              <p:nvPr/>
            </p:nvSpPr>
            <p:spPr>
              <a:xfrm>
                <a:off x="2706047" y="4019522"/>
                <a:ext cx="137586" cy="298603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9736" extrusionOk="0">
                    <a:moveTo>
                      <a:pt x="2553" y="1"/>
                    </a:moveTo>
                    <a:cubicBezTo>
                      <a:pt x="2380" y="1"/>
                      <a:pt x="2140" y="109"/>
                      <a:pt x="1796" y="493"/>
                    </a:cubicBezTo>
                    <a:cubicBezTo>
                      <a:pt x="1645" y="662"/>
                      <a:pt x="1364" y="1033"/>
                      <a:pt x="1051" y="1033"/>
                    </a:cubicBezTo>
                    <a:cubicBezTo>
                      <a:pt x="1046" y="1033"/>
                      <a:pt x="1041" y="1033"/>
                      <a:pt x="1036" y="1032"/>
                    </a:cubicBezTo>
                    <a:cubicBezTo>
                      <a:pt x="1036" y="1032"/>
                      <a:pt x="0" y="7148"/>
                      <a:pt x="993" y="9655"/>
                    </a:cubicBezTo>
                    <a:cubicBezTo>
                      <a:pt x="993" y="9655"/>
                      <a:pt x="1545" y="9735"/>
                      <a:pt x="2233" y="9735"/>
                    </a:cubicBezTo>
                    <a:cubicBezTo>
                      <a:pt x="3012" y="9735"/>
                      <a:pt x="3965" y="9632"/>
                      <a:pt x="4486" y="9189"/>
                    </a:cubicBezTo>
                    <a:cubicBezTo>
                      <a:pt x="4486" y="9189"/>
                      <a:pt x="3910" y="843"/>
                      <a:pt x="2868" y="126"/>
                    </a:cubicBezTo>
                    <a:cubicBezTo>
                      <a:pt x="2794" y="73"/>
                      <a:pt x="2696" y="1"/>
                      <a:pt x="25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445;p59"/>
              <p:cNvSpPr/>
              <p:nvPr/>
            </p:nvSpPr>
            <p:spPr>
              <a:xfrm>
                <a:off x="2685571" y="4018756"/>
                <a:ext cx="69560" cy="282225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9202" extrusionOk="0">
                    <a:moveTo>
                      <a:pt x="2207" y="0"/>
                    </a:moveTo>
                    <a:cubicBezTo>
                      <a:pt x="2100" y="0"/>
                      <a:pt x="1844" y="64"/>
                      <a:pt x="1397" y="524"/>
                    </a:cubicBezTo>
                    <a:cubicBezTo>
                      <a:pt x="1208" y="714"/>
                      <a:pt x="1183" y="782"/>
                      <a:pt x="1005" y="1027"/>
                    </a:cubicBezTo>
                    <a:cubicBezTo>
                      <a:pt x="117" y="2571"/>
                      <a:pt x="0" y="8981"/>
                      <a:pt x="0" y="8981"/>
                    </a:cubicBezTo>
                    <a:lnTo>
                      <a:pt x="552" y="9202"/>
                    </a:lnTo>
                    <a:cubicBezTo>
                      <a:pt x="552" y="9202"/>
                      <a:pt x="791" y="3012"/>
                      <a:pt x="1348" y="1045"/>
                    </a:cubicBezTo>
                    <a:cubicBezTo>
                      <a:pt x="1428" y="745"/>
                      <a:pt x="1771" y="340"/>
                      <a:pt x="2268" y="10"/>
                    </a:cubicBezTo>
                    <a:cubicBezTo>
                      <a:pt x="2268" y="10"/>
                      <a:pt x="2248" y="0"/>
                      <a:pt x="22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446;p59"/>
              <p:cNvSpPr/>
              <p:nvPr/>
            </p:nvSpPr>
            <p:spPr>
              <a:xfrm>
                <a:off x="2753770" y="3978823"/>
                <a:ext cx="35363" cy="50176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1636" extrusionOk="0">
                    <a:moveTo>
                      <a:pt x="1153" y="0"/>
                    </a:moveTo>
                    <a:lnTo>
                      <a:pt x="1" y="680"/>
                    </a:lnTo>
                    <a:cubicBezTo>
                      <a:pt x="203" y="1024"/>
                      <a:pt x="234" y="1189"/>
                      <a:pt x="25" y="1581"/>
                    </a:cubicBezTo>
                    <a:cubicBezTo>
                      <a:pt x="5" y="1620"/>
                      <a:pt x="21" y="1636"/>
                      <a:pt x="61" y="1636"/>
                    </a:cubicBezTo>
                    <a:cubicBezTo>
                      <a:pt x="236" y="1636"/>
                      <a:pt x="868" y="1323"/>
                      <a:pt x="828" y="1238"/>
                    </a:cubicBezTo>
                    <a:cubicBezTo>
                      <a:pt x="675" y="895"/>
                      <a:pt x="1153" y="0"/>
                      <a:pt x="1153" y="0"/>
                    </a:cubicBezTo>
                    <a:close/>
                  </a:path>
                </a:pathLst>
              </a:custGeom>
              <a:solidFill>
                <a:srgbClr val="E06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447;p59"/>
              <p:cNvSpPr/>
              <p:nvPr/>
            </p:nvSpPr>
            <p:spPr>
              <a:xfrm>
                <a:off x="2742483" y="3955944"/>
                <a:ext cx="54347" cy="62168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027" extrusionOk="0">
                    <a:moveTo>
                      <a:pt x="1050" y="1"/>
                    </a:moveTo>
                    <a:cubicBezTo>
                      <a:pt x="945" y="1"/>
                      <a:pt x="834" y="38"/>
                      <a:pt x="724" y="133"/>
                    </a:cubicBezTo>
                    <a:cubicBezTo>
                      <a:pt x="405" y="403"/>
                      <a:pt x="1" y="1641"/>
                      <a:pt x="301" y="1935"/>
                    </a:cubicBezTo>
                    <a:cubicBezTo>
                      <a:pt x="349" y="1982"/>
                      <a:pt x="457" y="2026"/>
                      <a:pt x="594" y="2026"/>
                    </a:cubicBezTo>
                    <a:cubicBezTo>
                      <a:pt x="831" y="2026"/>
                      <a:pt x="1154" y="1896"/>
                      <a:pt x="1398" y="1426"/>
                    </a:cubicBezTo>
                    <a:cubicBezTo>
                      <a:pt x="1521" y="1181"/>
                      <a:pt x="1772" y="789"/>
                      <a:pt x="1570" y="348"/>
                    </a:cubicBezTo>
                    <a:cubicBezTo>
                      <a:pt x="1505" y="206"/>
                      <a:pt x="1296" y="1"/>
                      <a:pt x="1050" y="1"/>
                    </a:cubicBezTo>
                    <a:close/>
                  </a:path>
                </a:pathLst>
              </a:custGeom>
              <a:solidFill>
                <a:srgbClr val="F278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448;p59"/>
              <p:cNvSpPr/>
              <p:nvPr/>
            </p:nvSpPr>
            <p:spPr>
              <a:xfrm>
                <a:off x="2756101" y="3949564"/>
                <a:ext cx="47876" cy="49839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625" extrusionOk="0">
                    <a:moveTo>
                      <a:pt x="619" y="1"/>
                    </a:moveTo>
                    <a:cubicBezTo>
                      <a:pt x="353" y="1"/>
                      <a:pt x="106" y="129"/>
                      <a:pt x="47" y="378"/>
                    </a:cubicBezTo>
                    <a:cubicBezTo>
                      <a:pt x="13" y="536"/>
                      <a:pt x="0" y="632"/>
                      <a:pt x="299" y="632"/>
                    </a:cubicBezTo>
                    <a:cubicBezTo>
                      <a:pt x="325" y="632"/>
                      <a:pt x="353" y="631"/>
                      <a:pt x="384" y="629"/>
                    </a:cubicBezTo>
                    <a:cubicBezTo>
                      <a:pt x="397" y="629"/>
                      <a:pt x="410" y="629"/>
                      <a:pt x="422" y="629"/>
                    </a:cubicBezTo>
                    <a:cubicBezTo>
                      <a:pt x="857" y="629"/>
                      <a:pt x="763" y="945"/>
                      <a:pt x="703" y="1052"/>
                    </a:cubicBezTo>
                    <a:cubicBezTo>
                      <a:pt x="544" y="1377"/>
                      <a:pt x="1126" y="1077"/>
                      <a:pt x="930" y="1469"/>
                    </a:cubicBezTo>
                    <a:cubicBezTo>
                      <a:pt x="872" y="1583"/>
                      <a:pt x="879" y="1624"/>
                      <a:pt x="919" y="1624"/>
                    </a:cubicBezTo>
                    <a:cubicBezTo>
                      <a:pt x="1016" y="1624"/>
                      <a:pt x="1300" y="1390"/>
                      <a:pt x="1334" y="1346"/>
                    </a:cubicBezTo>
                    <a:cubicBezTo>
                      <a:pt x="1383" y="1291"/>
                      <a:pt x="1561" y="1040"/>
                      <a:pt x="1328" y="452"/>
                    </a:cubicBezTo>
                    <a:cubicBezTo>
                      <a:pt x="1208" y="148"/>
                      <a:pt x="902" y="1"/>
                      <a:pt x="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449;p59"/>
              <p:cNvSpPr/>
              <p:nvPr/>
            </p:nvSpPr>
            <p:spPr>
              <a:xfrm>
                <a:off x="2625968" y="4045101"/>
                <a:ext cx="184020" cy="136021"/>
              </a:xfrm>
              <a:custGeom>
                <a:avLst/>
                <a:gdLst/>
                <a:ahLst/>
                <a:cxnLst/>
                <a:rect l="l" t="t" r="r" b="b"/>
                <a:pathLst>
                  <a:path w="6000" h="4435" extrusionOk="0">
                    <a:moveTo>
                      <a:pt x="755" y="0"/>
                    </a:moveTo>
                    <a:cubicBezTo>
                      <a:pt x="545" y="0"/>
                      <a:pt x="337" y="99"/>
                      <a:pt x="209" y="284"/>
                    </a:cubicBezTo>
                    <a:cubicBezTo>
                      <a:pt x="1" y="585"/>
                      <a:pt x="74" y="1001"/>
                      <a:pt x="381" y="1210"/>
                    </a:cubicBezTo>
                    <a:lnTo>
                      <a:pt x="4866" y="4316"/>
                    </a:lnTo>
                    <a:cubicBezTo>
                      <a:pt x="4982" y="4397"/>
                      <a:pt x="5113" y="4435"/>
                      <a:pt x="5244" y="4435"/>
                    </a:cubicBezTo>
                    <a:cubicBezTo>
                      <a:pt x="5453" y="4435"/>
                      <a:pt x="5659" y="4336"/>
                      <a:pt x="5792" y="4151"/>
                    </a:cubicBezTo>
                    <a:cubicBezTo>
                      <a:pt x="6000" y="3845"/>
                      <a:pt x="5926" y="3434"/>
                      <a:pt x="5620" y="3226"/>
                    </a:cubicBezTo>
                    <a:lnTo>
                      <a:pt x="1134" y="119"/>
                    </a:lnTo>
                    <a:cubicBezTo>
                      <a:pt x="1019" y="39"/>
                      <a:pt x="887" y="0"/>
                      <a:pt x="7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450;p59"/>
              <p:cNvSpPr/>
              <p:nvPr/>
            </p:nvSpPr>
            <p:spPr>
              <a:xfrm>
                <a:off x="2574105" y="4006549"/>
                <a:ext cx="116730" cy="94586"/>
              </a:xfrm>
              <a:custGeom>
                <a:avLst/>
                <a:gdLst/>
                <a:ahLst/>
                <a:cxnLst/>
                <a:rect l="l" t="t" r="r" b="b"/>
                <a:pathLst>
                  <a:path w="3806" h="3084" extrusionOk="0">
                    <a:moveTo>
                      <a:pt x="1189" y="0"/>
                    </a:moveTo>
                    <a:cubicBezTo>
                      <a:pt x="856" y="0"/>
                      <a:pt x="530" y="159"/>
                      <a:pt x="325" y="450"/>
                    </a:cubicBezTo>
                    <a:cubicBezTo>
                      <a:pt x="0" y="928"/>
                      <a:pt x="117" y="1578"/>
                      <a:pt x="589" y="1903"/>
                    </a:cubicBezTo>
                    <a:lnTo>
                      <a:pt x="2023" y="2896"/>
                    </a:lnTo>
                    <a:cubicBezTo>
                      <a:pt x="2204" y="3023"/>
                      <a:pt x="2412" y="3084"/>
                      <a:pt x="2618" y="3084"/>
                    </a:cubicBezTo>
                    <a:cubicBezTo>
                      <a:pt x="2949" y="3084"/>
                      <a:pt x="3275" y="2926"/>
                      <a:pt x="3475" y="2632"/>
                    </a:cubicBezTo>
                    <a:cubicBezTo>
                      <a:pt x="3806" y="2160"/>
                      <a:pt x="3689" y="1511"/>
                      <a:pt x="3211" y="1180"/>
                    </a:cubicBezTo>
                    <a:lnTo>
                      <a:pt x="1784" y="187"/>
                    </a:lnTo>
                    <a:cubicBezTo>
                      <a:pt x="1601" y="61"/>
                      <a:pt x="1394" y="0"/>
                      <a:pt x="1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451;p59"/>
              <p:cNvSpPr/>
              <p:nvPr/>
            </p:nvSpPr>
            <p:spPr>
              <a:xfrm>
                <a:off x="2288598" y="3776555"/>
                <a:ext cx="366169" cy="335254"/>
              </a:xfrm>
              <a:custGeom>
                <a:avLst/>
                <a:gdLst/>
                <a:ahLst/>
                <a:cxnLst/>
                <a:rect l="l" t="t" r="r" b="b"/>
                <a:pathLst>
                  <a:path w="11939" h="10931" extrusionOk="0">
                    <a:moveTo>
                      <a:pt x="5960" y="1295"/>
                    </a:moveTo>
                    <a:cubicBezTo>
                      <a:pt x="6246" y="1295"/>
                      <a:pt x="6536" y="1325"/>
                      <a:pt x="6827" y="1386"/>
                    </a:cubicBezTo>
                    <a:cubicBezTo>
                      <a:pt x="9083" y="1858"/>
                      <a:pt x="10529" y="4070"/>
                      <a:pt x="10057" y="6326"/>
                    </a:cubicBezTo>
                    <a:cubicBezTo>
                      <a:pt x="9645" y="8292"/>
                      <a:pt x="7906" y="9638"/>
                      <a:pt x="5973" y="9638"/>
                    </a:cubicBezTo>
                    <a:cubicBezTo>
                      <a:pt x="5689" y="9638"/>
                      <a:pt x="5400" y="9609"/>
                      <a:pt x="5112" y="9549"/>
                    </a:cubicBezTo>
                    <a:cubicBezTo>
                      <a:pt x="2856" y="9077"/>
                      <a:pt x="1416" y="6865"/>
                      <a:pt x="1888" y="4610"/>
                    </a:cubicBezTo>
                    <a:cubicBezTo>
                      <a:pt x="2299" y="2646"/>
                      <a:pt x="4030" y="1295"/>
                      <a:pt x="5960" y="1295"/>
                    </a:cubicBezTo>
                    <a:close/>
                    <a:moveTo>
                      <a:pt x="5971" y="1"/>
                    </a:moveTo>
                    <a:cubicBezTo>
                      <a:pt x="3439" y="1"/>
                      <a:pt x="1166" y="1770"/>
                      <a:pt x="626" y="4346"/>
                    </a:cubicBezTo>
                    <a:cubicBezTo>
                      <a:pt x="1" y="7294"/>
                      <a:pt x="1894" y="10192"/>
                      <a:pt x="4848" y="10811"/>
                    </a:cubicBezTo>
                    <a:cubicBezTo>
                      <a:pt x="5229" y="10892"/>
                      <a:pt x="5609" y="10931"/>
                      <a:pt x="5983" y="10931"/>
                    </a:cubicBezTo>
                    <a:cubicBezTo>
                      <a:pt x="8511" y="10931"/>
                      <a:pt x="10780" y="9162"/>
                      <a:pt x="11319" y="6589"/>
                    </a:cubicBezTo>
                    <a:cubicBezTo>
                      <a:pt x="11938" y="3635"/>
                      <a:pt x="10045" y="743"/>
                      <a:pt x="7097" y="118"/>
                    </a:cubicBezTo>
                    <a:cubicBezTo>
                      <a:pt x="6719" y="39"/>
                      <a:pt x="6342" y="1"/>
                      <a:pt x="59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452;p59"/>
              <p:cNvSpPr/>
              <p:nvPr/>
            </p:nvSpPr>
            <p:spPr>
              <a:xfrm>
                <a:off x="2681051" y="4025104"/>
                <a:ext cx="126146" cy="104125"/>
              </a:xfrm>
              <a:custGeom>
                <a:avLst/>
                <a:gdLst/>
                <a:ahLst/>
                <a:cxnLst/>
                <a:rect l="l" t="t" r="r" b="b"/>
                <a:pathLst>
                  <a:path w="4113" h="3395" extrusionOk="0">
                    <a:moveTo>
                      <a:pt x="3358" y="0"/>
                    </a:moveTo>
                    <a:cubicBezTo>
                      <a:pt x="3260" y="0"/>
                      <a:pt x="3102" y="45"/>
                      <a:pt x="2954" y="281"/>
                    </a:cubicBezTo>
                    <a:cubicBezTo>
                      <a:pt x="2678" y="728"/>
                      <a:pt x="2813" y="1990"/>
                      <a:pt x="2249" y="2468"/>
                    </a:cubicBezTo>
                    <a:cubicBezTo>
                      <a:pt x="1945" y="2729"/>
                      <a:pt x="1661" y="2800"/>
                      <a:pt x="1411" y="2800"/>
                    </a:cubicBezTo>
                    <a:cubicBezTo>
                      <a:pt x="1201" y="2800"/>
                      <a:pt x="1014" y="2750"/>
                      <a:pt x="858" y="2720"/>
                    </a:cubicBezTo>
                    <a:cubicBezTo>
                      <a:pt x="515" y="2658"/>
                      <a:pt x="405" y="2481"/>
                      <a:pt x="202" y="2462"/>
                    </a:cubicBezTo>
                    <a:cubicBezTo>
                      <a:pt x="195" y="2461"/>
                      <a:pt x="188" y="2461"/>
                      <a:pt x="181" y="2461"/>
                    </a:cubicBezTo>
                    <a:cubicBezTo>
                      <a:pt x="0" y="2461"/>
                      <a:pt x="14" y="2685"/>
                      <a:pt x="521" y="2903"/>
                    </a:cubicBezTo>
                    <a:cubicBezTo>
                      <a:pt x="711" y="2987"/>
                      <a:pt x="1424" y="3395"/>
                      <a:pt x="2100" y="3395"/>
                    </a:cubicBezTo>
                    <a:cubicBezTo>
                      <a:pt x="2319" y="3395"/>
                      <a:pt x="2535" y="3352"/>
                      <a:pt x="2727" y="3240"/>
                    </a:cubicBezTo>
                    <a:cubicBezTo>
                      <a:pt x="3750" y="2652"/>
                      <a:pt x="4112" y="238"/>
                      <a:pt x="3456" y="17"/>
                    </a:cubicBezTo>
                    <a:cubicBezTo>
                      <a:pt x="3456" y="17"/>
                      <a:pt x="3418" y="0"/>
                      <a:pt x="3358" y="0"/>
                    </a:cubicBezTo>
                    <a:close/>
                  </a:path>
                </a:pathLst>
              </a:custGeom>
              <a:solidFill>
                <a:srgbClr val="E670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453;p59"/>
              <p:cNvSpPr/>
              <p:nvPr/>
            </p:nvSpPr>
            <p:spPr>
              <a:xfrm>
                <a:off x="2760916" y="4023908"/>
                <a:ext cx="44778" cy="50728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654" extrusionOk="0">
                    <a:moveTo>
                      <a:pt x="742" y="1"/>
                    </a:moveTo>
                    <a:cubicBezTo>
                      <a:pt x="1" y="44"/>
                      <a:pt x="74" y="1557"/>
                      <a:pt x="74" y="1557"/>
                    </a:cubicBezTo>
                    <a:cubicBezTo>
                      <a:pt x="293" y="1633"/>
                      <a:pt x="533" y="1654"/>
                      <a:pt x="730" y="1654"/>
                    </a:cubicBezTo>
                    <a:cubicBezTo>
                      <a:pt x="963" y="1654"/>
                      <a:pt x="1134" y="1625"/>
                      <a:pt x="1134" y="1625"/>
                    </a:cubicBezTo>
                    <a:cubicBezTo>
                      <a:pt x="1459" y="32"/>
                      <a:pt x="742" y="1"/>
                      <a:pt x="7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Box 3"/>
          <p:cNvSpPr txBox="1"/>
          <p:nvPr/>
        </p:nvSpPr>
        <p:spPr>
          <a:xfrm>
            <a:off x="6332706" y="2348487"/>
            <a:ext cx="1899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r>
              <a:rPr lang="en" dirty="0"/>
              <a:t>ny quqries..?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9"/>
          <p:cNvSpPr/>
          <p:nvPr/>
        </p:nvSpPr>
        <p:spPr>
          <a:xfrm>
            <a:off x="4144126" y="1420731"/>
            <a:ext cx="835200" cy="6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9"/>
          <p:cNvSpPr/>
          <p:nvPr/>
        </p:nvSpPr>
        <p:spPr>
          <a:xfrm>
            <a:off x="6661198" y="1410457"/>
            <a:ext cx="835200" cy="6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9"/>
          <p:cNvSpPr/>
          <p:nvPr/>
        </p:nvSpPr>
        <p:spPr>
          <a:xfrm>
            <a:off x="1503766" y="1400183"/>
            <a:ext cx="835200" cy="6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9"/>
          <p:cNvSpPr txBox="1">
            <a:spLocks noGrp="1"/>
          </p:cNvSpPr>
          <p:nvPr>
            <p:ph type="subTitle" idx="1"/>
          </p:nvPr>
        </p:nvSpPr>
        <p:spPr>
          <a:xfrm>
            <a:off x="780840" y="2205572"/>
            <a:ext cx="2465797" cy="7648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ct val="100000"/>
            </a:pPr>
            <a:r>
              <a:rPr lang="en-US" sz="1600" dirty="0"/>
              <a:t>Delayed and Inaccurate Diagnosis</a:t>
            </a:r>
            <a:endParaRPr sz="1600" dirty="0"/>
          </a:p>
        </p:txBody>
      </p:sp>
      <p:sp>
        <p:nvSpPr>
          <p:cNvPr id="591" name="Google Shape;591;p39"/>
          <p:cNvSpPr txBox="1">
            <a:spLocks noGrp="1"/>
          </p:cNvSpPr>
          <p:nvPr>
            <p:ph type="subTitle" idx="5"/>
          </p:nvPr>
        </p:nvSpPr>
        <p:spPr>
          <a:xfrm>
            <a:off x="3584033" y="2205572"/>
            <a:ext cx="2148948" cy="7648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Misclassification of Cancer </a:t>
            </a:r>
            <a:endParaRPr sz="1600" dirty="0"/>
          </a:p>
        </p:txBody>
      </p:sp>
      <p:sp>
        <p:nvSpPr>
          <p:cNvPr id="592" name="Google Shape;592;p39"/>
          <p:cNvSpPr txBox="1">
            <a:spLocks noGrp="1"/>
          </p:cNvSpPr>
          <p:nvPr>
            <p:ph type="subTitle" idx="6"/>
          </p:nvPr>
        </p:nvSpPr>
        <p:spPr>
          <a:xfrm>
            <a:off x="6070284" y="2200077"/>
            <a:ext cx="2261250" cy="7703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Scalability and Accessibility Issues</a:t>
            </a:r>
            <a:endParaRPr sz="1600" dirty="0"/>
          </a:p>
        </p:txBody>
      </p:sp>
      <p:sp>
        <p:nvSpPr>
          <p:cNvPr id="593" name="Google Shape;593;p39"/>
          <p:cNvSpPr txBox="1">
            <a:spLocks noGrp="1"/>
          </p:cNvSpPr>
          <p:nvPr>
            <p:ph type="title"/>
          </p:nvPr>
        </p:nvSpPr>
        <p:spPr>
          <a:xfrm>
            <a:off x="650737" y="423921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</a:t>
            </a:r>
            <a:r>
              <a:rPr lang="en" dirty="0"/>
              <a:t>roblem  Statement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94" name="Google Shape;594;p39"/>
          <p:cNvSpPr txBox="1">
            <a:spLocks noGrp="1"/>
          </p:cNvSpPr>
          <p:nvPr>
            <p:ph type="subTitle" idx="2"/>
          </p:nvPr>
        </p:nvSpPr>
        <p:spPr>
          <a:xfrm>
            <a:off x="1190250" y="3036875"/>
            <a:ext cx="1791000" cy="14529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/>
              <a:t>Time-consuming, and prone to human errors, leading to delays in early diagnosis and treatment</a:t>
            </a:r>
            <a:endParaRPr sz="1400" dirty="0"/>
          </a:p>
        </p:txBody>
      </p:sp>
      <p:sp>
        <p:nvSpPr>
          <p:cNvPr id="595" name="Google Shape;595;p39"/>
          <p:cNvSpPr txBox="1">
            <a:spLocks noGrp="1"/>
          </p:cNvSpPr>
          <p:nvPr>
            <p:ph type="subTitle" idx="3"/>
          </p:nvPr>
        </p:nvSpPr>
        <p:spPr>
          <a:xfrm>
            <a:off x="3676500" y="3036874"/>
            <a:ext cx="1791000" cy="14529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/>
              <a:t>Some cancerous nodules may be missed, resulting in incorrect classification , affecting treatment decisions</a:t>
            </a:r>
            <a:endParaRPr sz="1400" dirty="0"/>
          </a:p>
        </p:txBody>
      </p:sp>
      <p:sp>
        <p:nvSpPr>
          <p:cNvPr id="596" name="Google Shape;596;p39"/>
          <p:cNvSpPr txBox="1">
            <a:spLocks noGrp="1"/>
          </p:cNvSpPr>
          <p:nvPr>
            <p:ph type="subTitle" idx="4"/>
          </p:nvPr>
        </p:nvSpPr>
        <p:spPr>
          <a:xfrm>
            <a:off x="6162749" y="3036874"/>
            <a:ext cx="2251785" cy="2106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/>
              <a:t>The growing number of lung cancer cases demands an automated, need for an AI-based system that helps doctors detect cancer quickly and accurately</a:t>
            </a:r>
            <a:endParaRPr sz="1400" dirty="0"/>
          </a:p>
        </p:txBody>
      </p:sp>
      <p:grpSp>
        <p:nvGrpSpPr>
          <p:cNvPr id="597" name="Google Shape;597;p39"/>
          <p:cNvGrpSpPr/>
          <p:nvPr/>
        </p:nvGrpSpPr>
        <p:grpSpPr>
          <a:xfrm>
            <a:off x="1677374" y="1545418"/>
            <a:ext cx="487984" cy="362182"/>
            <a:chOff x="7955145" y="2019192"/>
            <a:chExt cx="365176" cy="271013"/>
          </a:xfrm>
        </p:grpSpPr>
        <p:sp>
          <p:nvSpPr>
            <p:cNvPr id="598" name="Google Shape;598;p39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39"/>
          <p:cNvGrpSpPr/>
          <p:nvPr/>
        </p:nvGrpSpPr>
        <p:grpSpPr>
          <a:xfrm>
            <a:off x="6929118" y="1489541"/>
            <a:ext cx="299360" cy="515031"/>
            <a:chOff x="6245925" y="1496483"/>
            <a:chExt cx="210491" cy="362163"/>
          </a:xfrm>
        </p:grpSpPr>
        <p:sp>
          <p:nvSpPr>
            <p:cNvPr id="604" name="Google Shape;604;p39"/>
            <p:cNvSpPr/>
            <p:nvPr/>
          </p:nvSpPr>
          <p:spPr>
            <a:xfrm>
              <a:off x="6247680" y="1496483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6247680" y="1496483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6247680" y="1652425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6250196" y="1568323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6245925" y="1672285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6250196" y="1600706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6250196" y="1744597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6250196" y="1776508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6366471" y="1496483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6385571" y="1496745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6366471" y="1563660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6364716" y="1583388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6364716" y="1760186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6368724" y="1656224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6368724" y="1688607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" name="Google Shape;619;p39"/>
          <p:cNvGrpSpPr/>
          <p:nvPr/>
        </p:nvGrpSpPr>
        <p:grpSpPr>
          <a:xfrm>
            <a:off x="4317723" y="1517527"/>
            <a:ext cx="488006" cy="479609"/>
            <a:chOff x="5687417" y="1499477"/>
            <a:chExt cx="362398" cy="356163"/>
          </a:xfrm>
        </p:grpSpPr>
        <p:grpSp>
          <p:nvGrpSpPr>
            <p:cNvPr id="620" name="Google Shape;620;p39"/>
            <p:cNvGrpSpPr/>
            <p:nvPr/>
          </p:nvGrpSpPr>
          <p:grpSpPr>
            <a:xfrm>
              <a:off x="5687417" y="1499477"/>
              <a:ext cx="362398" cy="356163"/>
              <a:chOff x="5687417" y="1499477"/>
              <a:chExt cx="362398" cy="356163"/>
            </a:xfrm>
          </p:grpSpPr>
          <p:sp>
            <p:nvSpPr>
              <p:cNvPr id="621" name="Google Shape;621;p39"/>
              <p:cNvSpPr/>
              <p:nvPr/>
            </p:nvSpPr>
            <p:spPr>
              <a:xfrm>
                <a:off x="5687417" y="1499477"/>
                <a:ext cx="362398" cy="356163"/>
              </a:xfrm>
              <a:custGeom>
                <a:avLst/>
                <a:gdLst/>
                <a:ahLst/>
                <a:cxnLst/>
                <a:rect l="l" t="t" r="r" b="b"/>
                <a:pathLst>
                  <a:path w="13832" h="13594" extrusionOk="0">
                    <a:moveTo>
                      <a:pt x="7471" y="1"/>
                    </a:moveTo>
                    <a:cubicBezTo>
                      <a:pt x="7135" y="1"/>
                      <a:pt x="6811" y="190"/>
                      <a:pt x="6633" y="490"/>
                    </a:cubicBezTo>
                    <a:cubicBezTo>
                      <a:pt x="6087" y="1420"/>
                      <a:pt x="5512" y="2944"/>
                      <a:pt x="5713" y="5062"/>
                    </a:cubicBezTo>
                    <a:cubicBezTo>
                      <a:pt x="4448" y="5944"/>
                      <a:pt x="3297" y="6989"/>
                      <a:pt x="2291" y="8158"/>
                    </a:cubicBezTo>
                    <a:cubicBezTo>
                      <a:pt x="1457" y="9136"/>
                      <a:pt x="719" y="10190"/>
                      <a:pt x="96" y="11312"/>
                    </a:cubicBezTo>
                    <a:cubicBezTo>
                      <a:pt x="0" y="11465"/>
                      <a:pt x="29" y="11676"/>
                      <a:pt x="163" y="11801"/>
                    </a:cubicBezTo>
                    <a:lnTo>
                      <a:pt x="1812" y="13468"/>
                    </a:lnTo>
                    <a:cubicBezTo>
                      <a:pt x="1896" y="13553"/>
                      <a:pt x="2005" y="13594"/>
                      <a:pt x="2112" y="13594"/>
                    </a:cubicBezTo>
                    <a:cubicBezTo>
                      <a:pt x="2260" y="13594"/>
                      <a:pt x="2405" y="13517"/>
                      <a:pt x="2483" y="13373"/>
                    </a:cubicBezTo>
                    <a:cubicBezTo>
                      <a:pt x="3087" y="12194"/>
                      <a:pt x="3834" y="11091"/>
                      <a:pt x="4697" y="10085"/>
                    </a:cubicBezTo>
                    <a:cubicBezTo>
                      <a:pt x="6259" y="8292"/>
                      <a:pt x="7793" y="7104"/>
                      <a:pt x="9844" y="6289"/>
                    </a:cubicBezTo>
                    <a:lnTo>
                      <a:pt x="10688" y="5963"/>
                    </a:lnTo>
                    <a:cubicBezTo>
                      <a:pt x="11665" y="5628"/>
                      <a:pt x="12682" y="5407"/>
                      <a:pt x="13707" y="5292"/>
                    </a:cubicBezTo>
                    <a:cubicBezTo>
                      <a:pt x="13784" y="5283"/>
                      <a:pt x="13832" y="5225"/>
                      <a:pt x="13832" y="5148"/>
                    </a:cubicBezTo>
                    <a:lnTo>
                      <a:pt x="13832" y="2340"/>
                    </a:lnTo>
                    <a:cubicBezTo>
                      <a:pt x="13832" y="2254"/>
                      <a:pt x="13765" y="2196"/>
                      <a:pt x="13688" y="2196"/>
                    </a:cubicBezTo>
                    <a:cubicBezTo>
                      <a:pt x="12011" y="2359"/>
                      <a:pt x="10381" y="2762"/>
                      <a:pt x="8819" y="3394"/>
                    </a:cubicBezTo>
                    <a:cubicBezTo>
                      <a:pt x="9029" y="2177"/>
                      <a:pt x="9815" y="998"/>
                      <a:pt x="10525" y="337"/>
                    </a:cubicBezTo>
                    <a:cubicBezTo>
                      <a:pt x="10647" y="215"/>
                      <a:pt x="10567" y="1"/>
                      <a:pt x="10401" y="1"/>
                    </a:cubicBezTo>
                    <a:cubicBezTo>
                      <a:pt x="10398" y="1"/>
                      <a:pt x="10394" y="1"/>
                      <a:pt x="10391" y="1"/>
                    </a:cubicBezTo>
                    <a:lnTo>
                      <a:pt x="7496" y="1"/>
                    </a:lnTo>
                    <a:cubicBezTo>
                      <a:pt x="7488" y="1"/>
                      <a:pt x="7479" y="1"/>
                      <a:pt x="7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9"/>
              <p:cNvSpPr/>
              <p:nvPr/>
            </p:nvSpPr>
            <p:spPr>
              <a:xfrm>
                <a:off x="5729835" y="1557012"/>
                <a:ext cx="319981" cy="29862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398" extrusionOk="0">
                    <a:moveTo>
                      <a:pt x="12059" y="0"/>
                    </a:moveTo>
                    <a:cubicBezTo>
                      <a:pt x="11916" y="10"/>
                      <a:pt x="11733" y="38"/>
                      <a:pt x="11609" y="58"/>
                    </a:cubicBezTo>
                    <a:lnTo>
                      <a:pt x="11609" y="1620"/>
                    </a:lnTo>
                    <a:cubicBezTo>
                      <a:pt x="11609" y="2099"/>
                      <a:pt x="11264" y="2511"/>
                      <a:pt x="10785" y="2588"/>
                    </a:cubicBezTo>
                    <a:cubicBezTo>
                      <a:pt x="9999" y="2713"/>
                      <a:pt x="9222" y="2914"/>
                      <a:pt x="8465" y="3173"/>
                    </a:cubicBezTo>
                    <a:lnTo>
                      <a:pt x="7621" y="3489"/>
                    </a:lnTo>
                    <a:cubicBezTo>
                      <a:pt x="5570" y="4304"/>
                      <a:pt x="4027" y="5492"/>
                      <a:pt x="2474" y="7295"/>
                    </a:cubicBezTo>
                    <a:cubicBezTo>
                      <a:pt x="1477" y="8435"/>
                      <a:pt x="643" y="9710"/>
                      <a:pt x="1" y="11090"/>
                    </a:cubicBezTo>
                    <a:lnTo>
                      <a:pt x="193" y="11272"/>
                    </a:lnTo>
                    <a:cubicBezTo>
                      <a:pt x="273" y="11356"/>
                      <a:pt x="379" y="11397"/>
                      <a:pt x="486" y="11397"/>
                    </a:cubicBezTo>
                    <a:cubicBezTo>
                      <a:pt x="634" y="11397"/>
                      <a:pt x="781" y="11318"/>
                      <a:pt x="854" y="11167"/>
                    </a:cubicBezTo>
                    <a:cubicBezTo>
                      <a:pt x="1468" y="9998"/>
                      <a:pt x="2206" y="8895"/>
                      <a:pt x="3078" y="7889"/>
                    </a:cubicBezTo>
                    <a:cubicBezTo>
                      <a:pt x="4631" y="6096"/>
                      <a:pt x="6174" y="4908"/>
                      <a:pt x="8225" y="4093"/>
                    </a:cubicBezTo>
                    <a:lnTo>
                      <a:pt x="9069" y="3767"/>
                    </a:lnTo>
                    <a:cubicBezTo>
                      <a:pt x="10046" y="3432"/>
                      <a:pt x="11063" y="3202"/>
                      <a:pt x="12088" y="3087"/>
                    </a:cubicBezTo>
                    <a:cubicBezTo>
                      <a:pt x="12155" y="3087"/>
                      <a:pt x="12213" y="3019"/>
                      <a:pt x="12213" y="2952"/>
                    </a:cubicBezTo>
                    <a:lnTo>
                      <a:pt x="12213" y="144"/>
                    </a:lnTo>
                    <a:cubicBezTo>
                      <a:pt x="12213" y="58"/>
                      <a:pt x="12146" y="0"/>
                      <a:pt x="120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9"/>
              <p:cNvSpPr/>
              <p:nvPr/>
            </p:nvSpPr>
            <p:spPr>
              <a:xfrm>
                <a:off x="5717783" y="1642398"/>
                <a:ext cx="107027" cy="112162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4281" extrusionOk="0">
                    <a:moveTo>
                      <a:pt x="4027" y="0"/>
                    </a:moveTo>
                    <a:cubicBezTo>
                      <a:pt x="2963" y="796"/>
                      <a:pt x="1995" y="1706"/>
                      <a:pt x="1132" y="2713"/>
                    </a:cubicBezTo>
                    <a:cubicBezTo>
                      <a:pt x="710" y="3211"/>
                      <a:pt x="327" y="3700"/>
                      <a:pt x="1" y="4170"/>
                    </a:cubicBezTo>
                    <a:cubicBezTo>
                      <a:pt x="20" y="4169"/>
                      <a:pt x="37" y="4169"/>
                      <a:pt x="54" y="4169"/>
                    </a:cubicBezTo>
                    <a:cubicBezTo>
                      <a:pt x="347" y="4169"/>
                      <a:pt x="368" y="4280"/>
                      <a:pt x="565" y="4280"/>
                    </a:cubicBezTo>
                    <a:cubicBezTo>
                      <a:pt x="635" y="4280"/>
                      <a:pt x="728" y="4266"/>
                      <a:pt x="864" y="4227"/>
                    </a:cubicBezTo>
                    <a:cubicBezTo>
                      <a:pt x="1122" y="4160"/>
                      <a:pt x="1343" y="3844"/>
                      <a:pt x="1640" y="3690"/>
                    </a:cubicBezTo>
                    <a:cubicBezTo>
                      <a:pt x="1899" y="3556"/>
                      <a:pt x="2282" y="3585"/>
                      <a:pt x="2531" y="3374"/>
                    </a:cubicBezTo>
                    <a:cubicBezTo>
                      <a:pt x="2761" y="3192"/>
                      <a:pt x="2819" y="2818"/>
                      <a:pt x="3011" y="2559"/>
                    </a:cubicBezTo>
                    <a:cubicBezTo>
                      <a:pt x="3193" y="2329"/>
                      <a:pt x="3538" y="2176"/>
                      <a:pt x="3672" y="1879"/>
                    </a:cubicBezTo>
                    <a:cubicBezTo>
                      <a:pt x="3787" y="1610"/>
                      <a:pt x="3672" y="1246"/>
                      <a:pt x="3739" y="930"/>
                    </a:cubicBezTo>
                    <a:cubicBezTo>
                      <a:pt x="3806" y="652"/>
                      <a:pt x="4065" y="374"/>
                      <a:pt x="4084" y="48"/>
                    </a:cubicBezTo>
                    <a:lnTo>
                      <a:pt x="402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9"/>
              <p:cNvSpPr/>
              <p:nvPr/>
            </p:nvSpPr>
            <p:spPr>
              <a:xfrm>
                <a:off x="5717547" y="1642398"/>
                <a:ext cx="107499" cy="112057"/>
              </a:xfrm>
              <a:custGeom>
                <a:avLst/>
                <a:gdLst/>
                <a:ahLst/>
                <a:cxnLst/>
                <a:rect l="l" t="t" r="r" b="b"/>
                <a:pathLst>
                  <a:path w="4103" h="4277" extrusionOk="0">
                    <a:moveTo>
                      <a:pt x="4036" y="0"/>
                    </a:moveTo>
                    <a:cubicBezTo>
                      <a:pt x="3796" y="182"/>
                      <a:pt x="3556" y="364"/>
                      <a:pt x="3317" y="566"/>
                    </a:cubicBezTo>
                    <a:cubicBezTo>
                      <a:pt x="3269" y="872"/>
                      <a:pt x="3365" y="1198"/>
                      <a:pt x="3250" y="1438"/>
                    </a:cubicBezTo>
                    <a:cubicBezTo>
                      <a:pt x="3125" y="1745"/>
                      <a:pt x="2770" y="1888"/>
                      <a:pt x="2598" y="2118"/>
                    </a:cubicBezTo>
                    <a:cubicBezTo>
                      <a:pt x="2397" y="2377"/>
                      <a:pt x="2339" y="2751"/>
                      <a:pt x="2119" y="2943"/>
                    </a:cubicBezTo>
                    <a:cubicBezTo>
                      <a:pt x="1860" y="3144"/>
                      <a:pt x="1476" y="3125"/>
                      <a:pt x="1218" y="3250"/>
                    </a:cubicBezTo>
                    <a:cubicBezTo>
                      <a:pt x="920" y="3403"/>
                      <a:pt x="700" y="3719"/>
                      <a:pt x="441" y="3796"/>
                    </a:cubicBezTo>
                    <a:cubicBezTo>
                      <a:pt x="374" y="3815"/>
                      <a:pt x="307" y="3825"/>
                      <a:pt x="240" y="3844"/>
                    </a:cubicBezTo>
                    <a:cubicBezTo>
                      <a:pt x="163" y="3949"/>
                      <a:pt x="87" y="4055"/>
                      <a:pt x="0" y="4170"/>
                    </a:cubicBezTo>
                    <a:cubicBezTo>
                      <a:pt x="20" y="4169"/>
                      <a:pt x="38" y="4169"/>
                      <a:pt x="56" y="4169"/>
                    </a:cubicBezTo>
                    <a:cubicBezTo>
                      <a:pt x="348" y="4169"/>
                      <a:pt x="373" y="4276"/>
                      <a:pt x="572" y="4276"/>
                    </a:cubicBezTo>
                    <a:cubicBezTo>
                      <a:pt x="641" y="4276"/>
                      <a:pt x="732" y="4263"/>
                      <a:pt x="863" y="4227"/>
                    </a:cubicBezTo>
                    <a:cubicBezTo>
                      <a:pt x="1122" y="4151"/>
                      <a:pt x="1342" y="3834"/>
                      <a:pt x="1639" y="3681"/>
                    </a:cubicBezTo>
                    <a:cubicBezTo>
                      <a:pt x="1898" y="3556"/>
                      <a:pt x="2291" y="3575"/>
                      <a:pt x="2540" y="3365"/>
                    </a:cubicBezTo>
                    <a:cubicBezTo>
                      <a:pt x="2770" y="3182"/>
                      <a:pt x="2828" y="2809"/>
                      <a:pt x="3020" y="2550"/>
                    </a:cubicBezTo>
                    <a:cubicBezTo>
                      <a:pt x="3192" y="2320"/>
                      <a:pt x="3547" y="2166"/>
                      <a:pt x="3671" y="1869"/>
                    </a:cubicBezTo>
                    <a:cubicBezTo>
                      <a:pt x="3796" y="1610"/>
                      <a:pt x="3671" y="1246"/>
                      <a:pt x="3748" y="920"/>
                    </a:cubicBezTo>
                    <a:cubicBezTo>
                      <a:pt x="3815" y="642"/>
                      <a:pt x="4084" y="374"/>
                      <a:pt x="4103" y="38"/>
                    </a:cubicBezTo>
                    <a:lnTo>
                      <a:pt x="40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9"/>
              <p:cNvSpPr/>
              <p:nvPr/>
            </p:nvSpPr>
            <p:spPr>
              <a:xfrm>
                <a:off x="5759729" y="1726552"/>
                <a:ext cx="86670" cy="97438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719" extrusionOk="0">
                    <a:moveTo>
                      <a:pt x="2858" y="0"/>
                    </a:moveTo>
                    <a:cubicBezTo>
                      <a:pt x="2734" y="0"/>
                      <a:pt x="2616" y="11"/>
                      <a:pt x="2512" y="57"/>
                    </a:cubicBezTo>
                    <a:cubicBezTo>
                      <a:pt x="2205" y="191"/>
                      <a:pt x="2061" y="536"/>
                      <a:pt x="1831" y="718"/>
                    </a:cubicBezTo>
                    <a:cubicBezTo>
                      <a:pt x="1573" y="910"/>
                      <a:pt x="1199" y="967"/>
                      <a:pt x="1007" y="1197"/>
                    </a:cubicBezTo>
                    <a:cubicBezTo>
                      <a:pt x="806" y="1447"/>
                      <a:pt x="825" y="1830"/>
                      <a:pt x="700" y="2089"/>
                    </a:cubicBezTo>
                    <a:cubicBezTo>
                      <a:pt x="547" y="2396"/>
                      <a:pt x="231" y="2606"/>
                      <a:pt x="154" y="2865"/>
                    </a:cubicBezTo>
                    <a:cubicBezTo>
                      <a:pt x="1" y="3392"/>
                      <a:pt x="221" y="3258"/>
                      <a:pt x="202" y="3718"/>
                    </a:cubicBezTo>
                    <a:lnTo>
                      <a:pt x="269" y="3718"/>
                    </a:lnTo>
                    <a:cubicBezTo>
                      <a:pt x="758" y="2913"/>
                      <a:pt x="1323" y="2146"/>
                      <a:pt x="1946" y="1427"/>
                    </a:cubicBezTo>
                    <a:cubicBezTo>
                      <a:pt x="2368" y="929"/>
                      <a:pt x="2828" y="459"/>
                      <a:pt x="3308" y="18"/>
                    </a:cubicBezTo>
                    <a:lnTo>
                      <a:pt x="3288" y="9"/>
                    </a:lnTo>
                    <a:cubicBezTo>
                      <a:pt x="3265" y="10"/>
                      <a:pt x="3242" y="10"/>
                      <a:pt x="3220" y="10"/>
                    </a:cubicBezTo>
                    <a:cubicBezTo>
                      <a:pt x="3096" y="10"/>
                      <a:pt x="2974" y="0"/>
                      <a:pt x="28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6" name="Google Shape;626;p39"/>
            <p:cNvGrpSpPr/>
            <p:nvPr/>
          </p:nvGrpSpPr>
          <p:grpSpPr>
            <a:xfrm>
              <a:off x="5704473" y="1533904"/>
              <a:ext cx="313955" cy="301798"/>
              <a:chOff x="5704473" y="1533904"/>
              <a:chExt cx="313955" cy="301798"/>
            </a:xfrm>
          </p:grpSpPr>
          <p:sp>
            <p:nvSpPr>
              <p:cNvPr id="627" name="Google Shape;627;p39"/>
              <p:cNvSpPr/>
              <p:nvPr/>
            </p:nvSpPr>
            <p:spPr>
              <a:xfrm>
                <a:off x="5736621" y="1765197"/>
                <a:ext cx="23135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60" extrusionOk="0">
                    <a:moveTo>
                      <a:pt x="499" y="0"/>
                    </a:moveTo>
                    <a:cubicBezTo>
                      <a:pt x="164" y="0"/>
                      <a:pt x="1" y="412"/>
                      <a:pt x="231" y="652"/>
                    </a:cubicBezTo>
                    <a:cubicBezTo>
                      <a:pt x="308" y="726"/>
                      <a:pt x="403" y="759"/>
                      <a:pt x="496" y="759"/>
                    </a:cubicBezTo>
                    <a:cubicBezTo>
                      <a:pt x="693" y="759"/>
                      <a:pt x="883" y="611"/>
                      <a:pt x="883" y="384"/>
                    </a:cubicBezTo>
                    <a:cubicBezTo>
                      <a:pt x="883" y="173"/>
                      <a:pt x="710" y="0"/>
                      <a:pt x="4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9"/>
              <p:cNvSpPr/>
              <p:nvPr/>
            </p:nvSpPr>
            <p:spPr>
              <a:xfrm>
                <a:off x="5874511" y="1533904"/>
                <a:ext cx="23108" cy="19833"/>
              </a:xfrm>
              <a:custGeom>
                <a:avLst/>
                <a:gdLst/>
                <a:ahLst/>
                <a:cxnLst/>
                <a:rect l="l" t="t" r="r" b="b"/>
                <a:pathLst>
                  <a:path w="882" h="757" extrusionOk="0">
                    <a:moveTo>
                      <a:pt x="508" y="0"/>
                    </a:moveTo>
                    <a:cubicBezTo>
                      <a:pt x="173" y="0"/>
                      <a:pt x="0" y="412"/>
                      <a:pt x="240" y="642"/>
                    </a:cubicBezTo>
                    <a:cubicBezTo>
                      <a:pt x="318" y="721"/>
                      <a:pt x="415" y="756"/>
                      <a:pt x="509" y="756"/>
                    </a:cubicBezTo>
                    <a:cubicBezTo>
                      <a:pt x="700" y="756"/>
                      <a:pt x="882" y="609"/>
                      <a:pt x="882" y="384"/>
                    </a:cubicBezTo>
                    <a:cubicBezTo>
                      <a:pt x="882" y="173"/>
                      <a:pt x="709" y="0"/>
                      <a:pt x="5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9"/>
              <p:cNvSpPr/>
              <p:nvPr/>
            </p:nvSpPr>
            <p:spPr>
              <a:xfrm>
                <a:off x="5918449" y="1627831"/>
                <a:ext cx="23135" cy="19833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57" extrusionOk="0">
                    <a:moveTo>
                      <a:pt x="509" y="0"/>
                    </a:moveTo>
                    <a:cubicBezTo>
                      <a:pt x="173" y="0"/>
                      <a:pt x="1" y="412"/>
                      <a:pt x="240" y="642"/>
                    </a:cubicBezTo>
                    <a:cubicBezTo>
                      <a:pt x="319" y="721"/>
                      <a:pt x="415" y="756"/>
                      <a:pt x="509" y="756"/>
                    </a:cubicBezTo>
                    <a:cubicBezTo>
                      <a:pt x="701" y="756"/>
                      <a:pt x="882" y="609"/>
                      <a:pt x="882" y="384"/>
                    </a:cubicBezTo>
                    <a:cubicBezTo>
                      <a:pt x="882" y="173"/>
                      <a:pt x="710" y="0"/>
                      <a:pt x="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9"/>
              <p:cNvSpPr/>
              <p:nvPr/>
            </p:nvSpPr>
            <p:spPr>
              <a:xfrm>
                <a:off x="5854416" y="1608993"/>
                <a:ext cx="23135" cy="19833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57" extrusionOk="0">
                    <a:moveTo>
                      <a:pt x="508" y="0"/>
                    </a:moveTo>
                    <a:cubicBezTo>
                      <a:pt x="173" y="0"/>
                      <a:pt x="0" y="412"/>
                      <a:pt x="240" y="642"/>
                    </a:cubicBezTo>
                    <a:cubicBezTo>
                      <a:pt x="319" y="721"/>
                      <a:pt x="415" y="756"/>
                      <a:pt x="509" y="756"/>
                    </a:cubicBezTo>
                    <a:cubicBezTo>
                      <a:pt x="701" y="756"/>
                      <a:pt x="882" y="609"/>
                      <a:pt x="882" y="384"/>
                    </a:cubicBezTo>
                    <a:cubicBezTo>
                      <a:pt x="882" y="173"/>
                      <a:pt x="719" y="0"/>
                      <a:pt x="5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9"/>
              <p:cNvSpPr/>
              <p:nvPr/>
            </p:nvSpPr>
            <p:spPr>
              <a:xfrm>
                <a:off x="5826775" y="1685340"/>
                <a:ext cx="23397" cy="19833"/>
              </a:xfrm>
              <a:custGeom>
                <a:avLst/>
                <a:gdLst/>
                <a:ahLst/>
                <a:cxnLst/>
                <a:rect l="l" t="t" r="r" b="b"/>
                <a:pathLst>
                  <a:path w="893" h="757" extrusionOk="0">
                    <a:moveTo>
                      <a:pt x="509" y="0"/>
                    </a:moveTo>
                    <a:cubicBezTo>
                      <a:pt x="173" y="0"/>
                      <a:pt x="1" y="412"/>
                      <a:pt x="241" y="642"/>
                    </a:cubicBezTo>
                    <a:cubicBezTo>
                      <a:pt x="319" y="721"/>
                      <a:pt x="417" y="756"/>
                      <a:pt x="512" y="756"/>
                    </a:cubicBezTo>
                    <a:cubicBezTo>
                      <a:pt x="706" y="756"/>
                      <a:pt x="892" y="609"/>
                      <a:pt x="892" y="384"/>
                    </a:cubicBezTo>
                    <a:cubicBezTo>
                      <a:pt x="892" y="173"/>
                      <a:pt x="720" y="0"/>
                      <a:pt x="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9"/>
              <p:cNvSpPr/>
              <p:nvPr/>
            </p:nvSpPr>
            <p:spPr>
              <a:xfrm>
                <a:off x="5995293" y="1582609"/>
                <a:ext cx="23135" cy="19833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57" extrusionOk="0">
                    <a:moveTo>
                      <a:pt x="499" y="1"/>
                    </a:moveTo>
                    <a:cubicBezTo>
                      <a:pt x="164" y="1"/>
                      <a:pt x="1" y="413"/>
                      <a:pt x="231" y="643"/>
                    </a:cubicBezTo>
                    <a:cubicBezTo>
                      <a:pt x="309" y="722"/>
                      <a:pt x="407" y="757"/>
                      <a:pt x="502" y="757"/>
                    </a:cubicBezTo>
                    <a:cubicBezTo>
                      <a:pt x="697" y="757"/>
                      <a:pt x="883" y="609"/>
                      <a:pt x="883" y="384"/>
                    </a:cubicBezTo>
                    <a:cubicBezTo>
                      <a:pt x="883" y="173"/>
                      <a:pt x="71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9"/>
              <p:cNvSpPr/>
              <p:nvPr/>
            </p:nvSpPr>
            <p:spPr>
              <a:xfrm>
                <a:off x="5704473" y="1785031"/>
                <a:ext cx="23135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60" extrusionOk="0">
                    <a:moveTo>
                      <a:pt x="509" y="1"/>
                    </a:moveTo>
                    <a:cubicBezTo>
                      <a:pt x="173" y="1"/>
                      <a:pt x="1" y="413"/>
                      <a:pt x="240" y="652"/>
                    </a:cubicBezTo>
                    <a:cubicBezTo>
                      <a:pt x="318" y="726"/>
                      <a:pt x="412" y="760"/>
                      <a:pt x="504" y="760"/>
                    </a:cubicBezTo>
                    <a:cubicBezTo>
                      <a:pt x="697" y="760"/>
                      <a:pt x="883" y="612"/>
                      <a:pt x="883" y="384"/>
                    </a:cubicBezTo>
                    <a:cubicBezTo>
                      <a:pt x="883" y="173"/>
                      <a:pt x="710" y="1"/>
                      <a:pt x="5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9"/>
              <p:cNvSpPr/>
              <p:nvPr/>
            </p:nvSpPr>
            <p:spPr>
              <a:xfrm>
                <a:off x="5724333" y="1815920"/>
                <a:ext cx="23108" cy="1978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755" extrusionOk="0">
                    <a:moveTo>
                      <a:pt x="499" y="1"/>
                    </a:moveTo>
                    <a:cubicBezTo>
                      <a:pt x="163" y="1"/>
                      <a:pt x="0" y="403"/>
                      <a:pt x="240" y="643"/>
                    </a:cubicBezTo>
                    <a:cubicBezTo>
                      <a:pt x="314" y="720"/>
                      <a:pt x="407" y="754"/>
                      <a:pt x="499" y="754"/>
                    </a:cubicBezTo>
                    <a:cubicBezTo>
                      <a:pt x="693" y="754"/>
                      <a:pt x="882" y="602"/>
                      <a:pt x="882" y="374"/>
                    </a:cubicBezTo>
                    <a:cubicBezTo>
                      <a:pt x="882" y="164"/>
                      <a:pt x="709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6"/>
          <p:cNvSpPr/>
          <p:nvPr/>
        </p:nvSpPr>
        <p:spPr>
          <a:xfrm>
            <a:off x="-345336" y="4516469"/>
            <a:ext cx="1384400" cy="327903"/>
          </a:xfrm>
          <a:custGeom>
            <a:avLst/>
            <a:gdLst/>
            <a:ahLst/>
            <a:cxnLst/>
            <a:rect l="l" t="t" r="r" b="b"/>
            <a:pathLst>
              <a:path w="53523" h="3316" extrusionOk="0">
                <a:moveTo>
                  <a:pt x="30021" y="0"/>
                </a:moveTo>
                <a:cubicBezTo>
                  <a:pt x="8720" y="0"/>
                  <a:pt x="0" y="766"/>
                  <a:pt x="0" y="1685"/>
                </a:cubicBezTo>
                <a:cubicBezTo>
                  <a:pt x="0" y="2599"/>
                  <a:pt x="8714" y="3315"/>
                  <a:pt x="30021" y="3315"/>
                </a:cubicBezTo>
                <a:cubicBezTo>
                  <a:pt x="51322" y="3315"/>
                  <a:pt x="53522" y="2139"/>
                  <a:pt x="53522" y="1226"/>
                </a:cubicBezTo>
                <a:lnTo>
                  <a:pt x="53522" y="1220"/>
                </a:lnTo>
                <a:cubicBezTo>
                  <a:pt x="53522" y="307"/>
                  <a:pt x="51322" y="0"/>
                  <a:pt x="30021" y="0"/>
                </a:cubicBezTo>
                <a:close/>
              </a:path>
            </a:pathLst>
          </a:custGeom>
          <a:solidFill>
            <a:srgbClr val="F4CD69">
              <a:alpha val="4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6"/>
          <p:cNvSpPr txBox="1">
            <a:spLocks noGrp="1"/>
          </p:cNvSpPr>
          <p:nvPr>
            <p:ph type="subTitle" idx="4"/>
          </p:nvPr>
        </p:nvSpPr>
        <p:spPr>
          <a:xfrm>
            <a:off x="5943392" y="2895897"/>
            <a:ext cx="2715159" cy="4618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300" dirty="0"/>
              <a:t>CNN models like </a:t>
            </a:r>
            <a:r>
              <a:rPr lang="en-US" sz="1300" dirty="0" err="1"/>
              <a:t>ResNet</a:t>
            </a:r>
            <a:r>
              <a:rPr lang="en-US" sz="1300" dirty="0"/>
              <a:t>, VGG, and 3D CNNs identify key lung patterns.</a:t>
            </a:r>
            <a:endParaRPr sz="1300" dirty="0"/>
          </a:p>
        </p:txBody>
      </p:sp>
      <p:sp>
        <p:nvSpPr>
          <p:cNvPr id="367" name="Google Shape;367;p36"/>
          <p:cNvSpPr txBox="1">
            <a:spLocks noGrp="1"/>
          </p:cNvSpPr>
          <p:nvPr>
            <p:ph type="title"/>
          </p:nvPr>
        </p:nvSpPr>
        <p:spPr>
          <a:xfrm>
            <a:off x="614127" y="373990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System</a:t>
            </a:r>
            <a:endParaRPr dirty="0"/>
          </a:p>
        </p:txBody>
      </p:sp>
      <p:sp>
        <p:nvSpPr>
          <p:cNvPr id="368" name="Google Shape;368;p36"/>
          <p:cNvSpPr txBox="1">
            <a:spLocks noGrp="1"/>
          </p:cNvSpPr>
          <p:nvPr>
            <p:ph type="subTitle" idx="1"/>
          </p:nvPr>
        </p:nvSpPr>
        <p:spPr>
          <a:xfrm>
            <a:off x="5970924" y="1613053"/>
            <a:ext cx="3156915" cy="5485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300" dirty="0"/>
              <a:t>Enhances CT images using normalization, segmentation, and nodule detection</a:t>
            </a:r>
            <a:endParaRPr sz="1300" dirty="0"/>
          </a:p>
        </p:txBody>
      </p:sp>
      <p:sp>
        <p:nvSpPr>
          <p:cNvPr id="370" name="Google Shape;370;p36"/>
          <p:cNvSpPr txBox="1">
            <a:spLocks noGrp="1"/>
          </p:cNvSpPr>
          <p:nvPr>
            <p:ph type="subTitle" idx="17"/>
          </p:nvPr>
        </p:nvSpPr>
        <p:spPr>
          <a:xfrm>
            <a:off x="6025196" y="4132204"/>
            <a:ext cx="2697556" cy="466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You can describe the topic of the section here</a:t>
            </a:r>
            <a:endParaRPr sz="1300" dirty="0"/>
          </a:p>
        </p:txBody>
      </p:sp>
      <p:sp>
        <p:nvSpPr>
          <p:cNvPr id="377" name="Google Shape;377;p36"/>
          <p:cNvSpPr txBox="1">
            <a:spLocks noGrp="1"/>
          </p:cNvSpPr>
          <p:nvPr>
            <p:ph type="subTitle" idx="20"/>
          </p:nvPr>
        </p:nvSpPr>
        <p:spPr>
          <a:xfrm>
            <a:off x="6025196" y="3761361"/>
            <a:ext cx="2851677" cy="4660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400" dirty="0"/>
              <a:t>Fast &amp; Scalable Diagnosis</a:t>
            </a:r>
            <a:endParaRPr sz="1400" dirty="0"/>
          </a:p>
        </p:txBody>
      </p:sp>
      <p:grpSp>
        <p:nvGrpSpPr>
          <p:cNvPr id="379" name="Google Shape;379;p36"/>
          <p:cNvGrpSpPr/>
          <p:nvPr/>
        </p:nvGrpSpPr>
        <p:grpSpPr>
          <a:xfrm>
            <a:off x="-780224" y="1241627"/>
            <a:ext cx="1821356" cy="3490296"/>
            <a:chOff x="2908469" y="3739597"/>
            <a:chExt cx="366138" cy="701638"/>
          </a:xfrm>
        </p:grpSpPr>
        <p:grpSp>
          <p:nvGrpSpPr>
            <p:cNvPr id="380" name="Google Shape;380;p36"/>
            <p:cNvGrpSpPr/>
            <p:nvPr/>
          </p:nvGrpSpPr>
          <p:grpSpPr>
            <a:xfrm>
              <a:off x="2908469" y="3739597"/>
              <a:ext cx="321606" cy="270969"/>
              <a:chOff x="2908469" y="3739597"/>
              <a:chExt cx="321606" cy="270969"/>
            </a:xfrm>
          </p:grpSpPr>
          <p:sp>
            <p:nvSpPr>
              <p:cNvPr id="381" name="Google Shape;381;p36"/>
              <p:cNvSpPr/>
              <p:nvPr/>
            </p:nvSpPr>
            <p:spPr>
              <a:xfrm>
                <a:off x="2908469" y="3739597"/>
                <a:ext cx="321606" cy="270969"/>
              </a:xfrm>
              <a:custGeom>
                <a:avLst/>
                <a:gdLst/>
                <a:ahLst/>
                <a:cxnLst/>
                <a:rect l="l" t="t" r="r" b="b"/>
                <a:pathLst>
                  <a:path w="10486" h="8835" extrusionOk="0">
                    <a:moveTo>
                      <a:pt x="8237" y="1"/>
                    </a:moveTo>
                    <a:cubicBezTo>
                      <a:pt x="8204" y="1"/>
                      <a:pt x="8171" y="6"/>
                      <a:pt x="8138" y="18"/>
                    </a:cubicBezTo>
                    <a:lnTo>
                      <a:pt x="245" y="2763"/>
                    </a:lnTo>
                    <a:cubicBezTo>
                      <a:pt x="86" y="2818"/>
                      <a:pt x="0" y="2990"/>
                      <a:pt x="55" y="3155"/>
                    </a:cubicBezTo>
                    <a:lnTo>
                      <a:pt x="1955" y="8627"/>
                    </a:lnTo>
                    <a:cubicBezTo>
                      <a:pt x="1999" y="8754"/>
                      <a:pt x="2120" y="8834"/>
                      <a:pt x="2248" y="8834"/>
                    </a:cubicBezTo>
                    <a:cubicBezTo>
                      <a:pt x="2281" y="8834"/>
                      <a:pt x="2314" y="8829"/>
                      <a:pt x="2347" y="8817"/>
                    </a:cubicBezTo>
                    <a:lnTo>
                      <a:pt x="10240" y="6078"/>
                    </a:lnTo>
                    <a:cubicBezTo>
                      <a:pt x="10399" y="6023"/>
                      <a:pt x="10485" y="5845"/>
                      <a:pt x="10430" y="5686"/>
                    </a:cubicBezTo>
                    <a:lnTo>
                      <a:pt x="8530" y="208"/>
                    </a:lnTo>
                    <a:cubicBezTo>
                      <a:pt x="8482" y="81"/>
                      <a:pt x="8363" y="1"/>
                      <a:pt x="8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2" name="Google Shape;382;p36"/>
              <p:cNvGrpSpPr/>
              <p:nvPr/>
            </p:nvGrpSpPr>
            <p:grpSpPr>
              <a:xfrm>
                <a:off x="2935704" y="3766710"/>
                <a:ext cx="268792" cy="221470"/>
                <a:chOff x="2935704" y="3766710"/>
                <a:chExt cx="268792" cy="221470"/>
              </a:xfrm>
            </p:grpSpPr>
            <p:grpSp>
              <p:nvGrpSpPr>
                <p:cNvPr id="383" name="Google Shape;383;p36"/>
                <p:cNvGrpSpPr/>
                <p:nvPr/>
              </p:nvGrpSpPr>
              <p:grpSpPr>
                <a:xfrm>
                  <a:off x="2935704" y="3766710"/>
                  <a:ext cx="268792" cy="201870"/>
                  <a:chOff x="2935704" y="3766710"/>
                  <a:chExt cx="268792" cy="201870"/>
                </a:xfrm>
              </p:grpSpPr>
              <p:sp>
                <p:nvSpPr>
                  <p:cNvPr id="384" name="Google Shape;384;p36"/>
                  <p:cNvSpPr/>
                  <p:nvPr/>
                </p:nvSpPr>
                <p:spPr>
                  <a:xfrm>
                    <a:off x="2935704" y="3829368"/>
                    <a:ext cx="48152" cy="42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396" extrusionOk="0">
                        <a:moveTo>
                          <a:pt x="783" y="1"/>
                        </a:moveTo>
                        <a:cubicBezTo>
                          <a:pt x="708" y="1"/>
                          <a:pt x="633" y="13"/>
                          <a:pt x="558" y="38"/>
                        </a:cubicBezTo>
                        <a:cubicBezTo>
                          <a:pt x="191" y="167"/>
                          <a:pt x="1" y="565"/>
                          <a:pt x="129" y="927"/>
                        </a:cubicBezTo>
                        <a:cubicBezTo>
                          <a:pt x="226" y="1213"/>
                          <a:pt x="496" y="1395"/>
                          <a:pt x="783" y="1395"/>
                        </a:cubicBezTo>
                        <a:cubicBezTo>
                          <a:pt x="859" y="1395"/>
                          <a:pt x="936" y="1383"/>
                          <a:pt x="1012" y="1356"/>
                        </a:cubicBezTo>
                        <a:cubicBezTo>
                          <a:pt x="1379" y="1233"/>
                          <a:pt x="1569" y="835"/>
                          <a:pt x="1441" y="467"/>
                        </a:cubicBezTo>
                        <a:lnTo>
                          <a:pt x="1447" y="467"/>
                        </a:lnTo>
                        <a:cubicBezTo>
                          <a:pt x="1345" y="180"/>
                          <a:pt x="1072" y="1"/>
                          <a:pt x="7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" name="Google Shape;385;p36"/>
                  <p:cNvSpPr/>
                  <p:nvPr/>
                </p:nvSpPr>
                <p:spPr>
                  <a:xfrm>
                    <a:off x="2992107" y="3809832"/>
                    <a:ext cx="48121" cy="42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69" h="1395" extrusionOk="0">
                        <a:moveTo>
                          <a:pt x="783" y="1"/>
                        </a:moveTo>
                        <a:cubicBezTo>
                          <a:pt x="708" y="1"/>
                          <a:pt x="632" y="13"/>
                          <a:pt x="558" y="38"/>
                        </a:cubicBezTo>
                        <a:cubicBezTo>
                          <a:pt x="190" y="167"/>
                          <a:pt x="0" y="565"/>
                          <a:pt x="129" y="926"/>
                        </a:cubicBezTo>
                        <a:cubicBezTo>
                          <a:pt x="226" y="1212"/>
                          <a:pt x="495" y="1395"/>
                          <a:pt x="783" y="1395"/>
                        </a:cubicBezTo>
                        <a:cubicBezTo>
                          <a:pt x="859" y="1395"/>
                          <a:pt x="936" y="1382"/>
                          <a:pt x="1011" y="1355"/>
                        </a:cubicBezTo>
                        <a:cubicBezTo>
                          <a:pt x="1373" y="1227"/>
                          <a:pt x="1569" y="835"/>
                          <a:pt x="1440" y="467"/>
                        </a:cubicBezTo>
                        <a:cubicBezTo>
                          <a:pt x="1343" y="180"/>
                          <a:pt x="1071" y="1"/>
                          <a:pt x="7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36"/>
                  <p:cNvSpPr/>
                  <p:nvPr/>
                </p:nvSpPr>
                <p:spPr>
                  <a:xfrm>
                    <a:off x="3052220" y="3788915"/>
                    <a:ext cx="48152" cy="428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397" extrusionOk="0">
                        <a:moveTo>
                          <a:pt x="784" y="0"/>
                        </a:moveTo>
                        <a:cubicBezTo>
                          <a:pt x="707" y="0"/>
                          <a:pt x="629" y="13"/>
                          <a:pt x="553" y="40"/>
                        </a:cubicBezTo>
                        <a:cubicBezTo>
                          <a:pt x="191" y="168"/>
                          <a:pt x="1" y="567"/>
                          <a:pt x="124" y="928"/>
                        </a:cubicBezTo>
                        <a:cubicBezTo>
                          <a:pt x="225" y="1214"/>
                          <a:pt x="496" y="1397"/>
                          <a:pt x="784" y="1397"/>
                        </a:cubicBezTo>
                        <a:cubicBezTo>
                          <a:pt x="860" y="1397"/>
                          <a:pt x="937" y="1384"/>
                          <a:pt x="1012" y="1357"/>
                        </a:cubicBezTo>
                        <a:cubicBezTo>
                          <a:pt x="1374" y="1228"/>
                          <a:pt x="1570" y="836"/>
                          <a:pt x="1441" y="469"/>
                        </a:cubicBezTo>
                        <a:cubicBezTo>
                          <a:pt x="1344" y="183"/>
                          <a:pt x="1075" y="0"/>
                          <a:pt x="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36"/>
                  <p:cNvSpPr/>
                  <p:nvPr/>
                </p:nvSpPr>
                <p:spPr>
                  <a:xfrm>
                    <a:off x="3116136" y="3766710"/>
                    <a:ext cx="48152" cy="42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396" extrusionOk="0">
                        <a:moveTo>
                          <a:pt x="783" y="1"/>
                        </a:moveTo>
                        <a:cubicBezTo>
                          <a:pt x="707" y="1"/>
                          <a:pt x="629" y="14"/>
                          <a:pt x="552" y="41"/>
                        </a:cubicBezTo>
                        <a:cubicBezTo>
                          <a:pt x="190" y="169"/>
                          <a:pt x="1" y="561"/>
                          <a:pt x="123" y="929"/>
                        </a:cubicBezTo>
                        <a:cubicBezTo>
                          <a:pt x="225" y="1216"/>
                          <a:pt x="498" y="1395"/>
                          <a:pt x="787" y="1395"/>
                        </a:cubicBezTo>
                        <a:cubicBezTo>
                          <a:pt x="861" y="1395"/>
                          <a:pt x="937" y="1383"/>
                          <a:pt x="1012" y="1358"/>
                        </a:cubicBezTo>
                        <a:cubicBezTo>
                          <a:pt x="1373" y="1229"/>
                          <a:pt x="1569" y="831"/>
                          <a:pt x="1441" y="470"/>
                        </a:cubicBezTo>
                        <a:cubicBezTo>
                          <a:pt x="1339" y="183"/>
                          <a:pt x="1072" y="1"/>
                          <a:pt x="7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36"/>
                  <p:cNvSpPr/>
                  <p:nvPr/>
                </p:nvSpPr>
                <p:spPr>
                  <a:xfrm>
                    <a:off x="2955824" y="3887396"/>
                    <a:ext cx="48152" cy="42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395" extrusionOk="0">
                        <a:moveTo>
                          <a:pt x="786" y="0"/>
                        </a:moveTo>
                        <a:cubicBezTo>
                          <a:pt x="711" y="0"/>
                          <a:pt x="633" y="13"/>
                          <a:pt x="558" y="40"/>
                        </a:cubicBezTo>
                        <a:cubicBezTo>
                          <a:pt x="196" y="168"/>
                          <a:pt x="0" y="561"/>
                          <a:pt x="129" y="928"/>
                        </a:cubicBezTo>
                        <a:cubicBezTo>
                          <a:pt x="226" y="1216"/>
                          <a:pt x="498" y="1394"/>
                          <a:pt x="790" y="1394"/>
                        </a:cubicBezTo>
                        <a:cubicBezTo>
                          <a:pt x="865" y="1394"/>
                          <a:pt x="942" y="1382"/>
                          <a:pt x="1018" y="1357"/>
                        </a:cubicBezTo>
                        <a:cubicBezTo>
                          <a:pt x="1379" y="1229"/>
                          <a:pt x="1569" y="830"/>
                          <a:pt x="1447" y="469"/>
                        </a:cubicBezTo>
                        <a:cubicBezTo>
                          <a:pt x="1345" y="183"/>
                          <a:pt x="1074" y="0"/>
                          <a:pt x="786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36"/>
                  <p:cNvSpPr/>
                  <p:nvPr/>
                </p:nvSpPr>
                <p:spPr>
                  <a:xfrm>
                    <a:off x="3012195" y="3867829"/>
                    <a:ext cx="48152" cy="42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396" extrusionOk="0">
                        <a:moveTo>
                          <a:pt x="787" y="1"/>
                        </a:moveTo>
                        <a:cubicBezTo>
                          <a:pt x="711" y="1"/>
                          <a:pt x="634" y="14"/>
                          <a:pt x="558" y="40"/>
                        </a:cubicBezTo>
                        <a:cubicBezTo>
                          <a:pt x="191" y="163"/>
                          <a:pt x="1" y="561"/>
                          <a:pt x="129" y="929"/>
                        </a:cubicBezTo>
                        <a:cubicBezTo>
                          <a:pt x="227" y="1216"/>
                          <a:pt x="498" y="1395"/>
                          <a:pt x="787" y="1395"/>
                        </a:cubicBezTo>
                        <a:cubicBezTo>
                          <a:pt x="862" y="1395"/>
                          <a:pt x="937" y="1383"/>
                          <a:pt x="1012" y="1358"/>
                        </a:cubicBezTo>
                        <a:cubicBezTo>
                          <a:pt x="1380" y="1229"/>
                          <a:pt x="1569" y="831"/>
                          <a:pt x="1441" y="469"/>
                        </a:cubicBezTo>
                        <a:cubicBezTo>
                          <a:pt x="1344" y="183"/>
                          <a:pt x="1074" y="1"/>
                          <a:pt x="78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36"/>
                  <p:cNvSpPr/>
                  <p:nvPr/>
                </p:nvSpPr>
                <p:spPr>
                  <a:xfrm>
                    <a:off x="3072339" y="3846942"/>
                    <a:ext cx="48152" cy="42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396" extrusionOk="0">
                        <a:moveTo>
                          <a:pt x="790" y="1"/>
                        </a:moveTo>
                        <a:cubicBezTo>
                          <a:pt x="713" y="1"/>
                          <a:pt x="635" y="14"/>
                          <a:pt x="558" y="41"/>
                        </a:cubicBezTo>
                        <a:cubicBezTo>
                          <a:pt x="191" y="164"/>
                          <a:pt x="1" y="562"/>
                          <a:pt x="129" y="924"/>
                        </a:cubicBezTo>
                        <a:cubicBezTo>
                          <a:pt x="227" y="1216"/>
                          <a:pt x="498" y="1396"/>
                          <a:pt x="787" y="1396"/>
                        </a:cubicBezTo>
                        <a:cubicBezTo>
                          <a:pt x="862" y="1396"/>
                          <a:pt x="938" y="1384"/>
                          <a:pt x="1012" y="1359"/>
                        </a:cubicBezTo>
                        <a:cubicBezTo>
                          <a:pt x="1379" y="1230"/>
                          <a:pt x="1569" y="832"/>
                          <a:pt x="1441" y="470"/>
                        </a:cubicBezTo>
                        <a:cubicBezTo>
                          <a:pt x="1344" y="180"/>
                          <a:pt x="1076" y="1"/>
                          <a:pt x="79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36"/>
                  <p:cNvSpPr/>
                  <p:nvPr/>
                </p:nvSpPr>
                <p:spPr>
                  <a:xfrm>
                    <a:off x="3136256" y="3824768"/>
                    <a:ext cx="48121" cy="42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69" h="1396" extrusionOk="0">
                        <a:moveTo>
                          <a:pt x="787" y="1"/>
                        </a:moveTo>
                        <a:cubicBezTo>
                          <a:pt x="709" y="1"/>
                          <a:pt x="630" y="14"/>
                          <a:pt x="552" y="41"/>
                        </a:cubicBezTo>
                        <a:cubicBezTo>
                          <a:pt x="190" y="164"/>
                          <a:pt x="0" y="562"/>
                          <a:pt x="123" y="924"/>
                        </a:cubicBezTo>
                        <a:cubicBezTo>
                          <a:pt x="225" y="1216"/>
                          <a:pt x="498" y="1396"/>
                          <a:pt x="787" y="1396"/>
                        </a:cubicBezTo>
                        <a:cubicBezTo>
                          <a:pt x="861" y="1396"/>
                          <a:pt x="937" y="1384"/>
                          <a:pt x="1011" y="1359"/>
                        </a:cubicBezTo>
                        <a:cubicBezTo>
                          <a:pt x="1373" y="1230"/>
                          <a:pt x="1569" y="832"/>
                          <a:pt x="1440" y="470"/>
                        </a:cubicBezTo>
                        <a:cubicBezTo>
                          <a:pt x="1344" y="180"/>
                          <a:pt x="1076" y="1"/>
                          <a:pt x="78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36"/>
                  <p:cNvSpPr/>
                  <p:nvPr/>
                </p:nvSpPr>
                <p:spPr>
                  <a:xfrm>
                    <a:off x="3032315" y="3925795"/>
                    <a:ext cx="48152" cy="42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395" extrusionOk="0">
                        <a:moveTo>
                          <a:pt x="783" y="1"/>
                        </a:moveTo>
                        <a:cubicBezTo>
                          <a:pt x="708" y="1"/>
                          <a:pt x="632" y="13"/>
                          <a:pt x="558" y="38"/>
                        </a:cubicBezTo>
                        <a:cubicBezTo>
                          <a:pt x="197" y="167"/>
                          <a:pt x="0" y="565"/>
                          <a:pt x="129" y="926"/>
                        </a:cubicBezTo>
                        <a:cubicBezTo>
                          <a:pt x="231" y="1212"/>
                          <a:pt x="498" y="1395"/>
                          <a:pt x="787" y="1395"/>
                        </a:cubicBezTo>
                        <a:cubicBezTo>
                          <a:pt x="863" y="1395"/>
                          <a:pt x="941" y="1382"/>
                          <a:pt x="1018" y="1355"/>
                        </a:cubicBezTo>
                        <a:cubicBezTo>
                          <a:pt x="1379" y="1233"/>
                          <a:pt x="1569" y="834"/>
                          <a:pt x="1447" y="467"/>
                        </a:cubicBezTo>
                        <a:cubicBezTo>
                          <a:pt x="1344" y="180"/>
                          <a:pt x="1072" y="1"/>
                          <a:pt x="7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36"/>
                  <p:cNvSpPr/>
                  <p:nvPr/>
                </p:nvSpPr>
                <p:spPr>
                  <a:xfrm>
                    <a:off x="3092459" y="3904939"/>
                    <a:ext cx="48152" cy="42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395" extrusionOk="0">
                        <a:moveTo>
                          <a:pt x="783" y="1"/>
                        </a:moveTo>
                        <a:cubicBezTo>
                          <a:pt x="708" y="1"/>
                          <a:pt x="632" y="12"/>
                          <a:pt x="558" y="38"/>
                        </a:cubicBezTo>
                        <a:cubicBezTo>
                          <a:pt x="190" y="166"/>
                          <a:pt x="0" y="565"/>
                          <a:pt x="129" y="926"/>
                        </a:cubicBezTo>
                        <a:cubicBezTo>
                          <a:pt x="226" y="1212"/>
                          <a:pt x="496" y="1395"/>
                          <a:pt x="783" y="1395"/>
                        </a:cubicBezTo>
                        <a:cubicBezTo>
                          <a:pt x="859" y="1395"/>
                          <a:pt x="936" y="1382"/>
                          <a:pt x="1012" y="1355"/>
                        </a:cubicBezTo>
                        <a:cubicBezTo>
                          <a:pt x="1379" y="1233"/>
                          <a:pt x="1569" y="834"/>
                          <a:pt x="1447" y="467"/>
                        </a:cubicBezTo>
                        <a:lnTo>
                          <a:pt x="1447" y="467"/>
                        </a:lnTo>
                        <a:lnTo>
                          <a:pt x="1447" y="473"/>
                        </a:lnTo>
                        <a:cubicBezTo>
                          <a:pt x="1344" y="180"/>
                          <a:pt x="1072" y="1"/>
                          <a:pt x="7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36"/>
                  <p:cNvSpPr/>
                  <p:nvPr/>
                </p:nvSpPr>
                <p:spPr>
                  <a:xfrm>
                    <a:off x="3156344" y="3882765"/>
                    <a:ext cx="48152" cy="42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395" extrusionOk="0">
                        <a:moveTo>
                          <a:pt x="784" y="0"/>
                        </a:moveTo>
                        <a:cubicBezTo>
                          <a:pt x="709" y="0"/>
                          <a:pt x="633" y="12"/>
                          <a:pt x="559" y="38"/>
                        </a:cubicBezTo>
                        <a:cubicBezTo>
                          <a:pt x="191" y="166"/>
                          <a:pt x="1" y="565"/>
                          <a:pt x="123" y="926"/>
                        </a:cubicBezTo>
                        <a:cubicBezTo>
                          <a:pt x="225" y="1212"/>
                          <a:pt x="496" y="1395"/>
                          <a:pt x="784" y="1395"/>
                        </a:cubicBezTo>
                        <a:cubicBezTo>
                          <a:pt x="859" y="1395"/>
                          <a:pt x="937" y="1382"/>
                          <a:pt x="1012" y="1355"/>
                        </a:cubicBezTo>
                        <a:cubicBezTo>
                          <a:pt x="1380" y="1226"/>
                          <a:pt x="1570" y="834"/>
                          <a:pt x="1441" y="466"/>
                        </a:cubicBezTo>
                        <a:cubicBezTo>
                          <a:pt x="1344" y="179"/>
                          <a:pt x="1072" y="0"/>
                          <a:pt x="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95" name="Google Shape;395;p36"/>
                <p:cNvSpPr/>
                <p:nvPr/>
              </p:nvSpPr>
              <p:spPr>
                <a:xfrm>
                  <a:off x="2976015" y="3945395"/>
                  <a:ext cx="48152" cy="4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1395" extrusionOk="0">
                      <a:moveTo>
                        <a:pt x="783" y="1"/>
                      </a:moveTo>
                      <a:cubicBezTo>
                        <a:pt x="708" y="1"/>
                        <a:pt x="632" y="13"/>
                        <a:pt x="558" y="38"/>
                      </a:cubicBezTo>
                      <a:cubicBezTo>
                        <a:pt x="197" y="167"/>
                        <a:pt x="0" y="565"/>
                        <a:pt x="129" y="926"/>
                      </a:cubicBezTo>
                      <a:cubicBezTo>
                        <a:pt x="231" y="1212"/>
                        <a:pt x="498" y="1395"/>
                        <a:pt x="787" y="1395"/>
                      </a:cubicBezTo>
                      <a:cubicBezTo>
                        <a:pt x="863" y="1395"/>
                        <a:pt x="941" y="1382"/>
                        <a:pt x="1018" y="1355"/>
                      </a:cubicBezTo>
                      <a:cubicBezTo>
                        <a:pt x="1379" y="1233"/>
                        <a:pt x="1569" y="834"/>
                        <a:pt x="1447" y="467"/>
                      </a:cubicBezTo>
                      <a:cubicBezTo>
                        <a:pt x="1344" y="180"/>
                        <a:pt x="1072" y="1"/>
                        <a:pt x="7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6" name="Google Shape;396;p36"/>
              <p:cNvGrpSpPr/>
              <p:nvPr/>
            </p:nvGrpSpPr>
            <p:grpSpPr>
              <a:xfrm>
                <a:off x="2933067" y="3766618"/>
                <a:ext cx="268792" cy="221437"/>
                <a:chOff x="2933067" y="3766618"/>
                <a:chExt cx="268792" cy="221437"/>
              </a:xfrm>
            </p:grpSpPr>
            <p:sp>
              <p:nvSpPr>
                <p:cNvPr id="397" name="Google Shape;397;p36"/>
                <p:cNvSpPr/>
                <p:nvPr/>
              </p:nvSpPr>
              <p:spPr>
                <a:xfrm>
                  <a:off x="2933067" y="3829307"/>
                  <a:ext cx="48152" cy="4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1395" extrusionOk="0">
                      <a:moveTo>
                        <a:pt x="784" y="1"/>
                      </a:moveTo>
                      <a:cubicBezTo>
                        <a:pt x="707" y="1"/>
                        <a:pt x="629" y="13"/>
                        <a:pt x="552" y="40"/>
                      </a:cubicBezTo>
                      <a:cubicBezTo>
                        <a:pt x="191" y="163"/>
                        <a:pt x="1" y="561"/>
                        <a:pt x="123" y="923"/>
                      </a:cubicBezTo>
                      <a:cubicBezTo>
                        <a:pt x="226" y="1215"/>
                        <a:pt x="498" y="1395"/>
                        <a:pt x="787" y="1395"/>
                      </a:cubicBezTo>
                      <a:cubicBezTo>
                        <a:pt x="862" y="1395"/>
                        <a:pt x="938" y="1383"/>
                        <a:pt x="1012" y="1358"/>
                      </a:cubicBezTo>
                      <a:cubicBezTo>
                        <a:pt x="1373" y="1229"/>
                        <a:pt x="1570" y="831"/>
                        <a:pt x="1441" y="469"/>
                      </a:cubicBezTo>
                      <a:cubicBezTo>
                        <a:pt x="1344" y="183"/>
                        <a:pt x="1074" y="1"/>
                        <a:pt x="78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36"/>
                <p:cNvSpPr/>
                <p:nvPr/>
              </p:nvSpPr>
              <p:spPr>
                <a:xfrm>
                  <a:off x="2989469" y="3809648"/>
                  <a:ext cx="48121" cy="42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396" extrusionOk="0">
                      <a:moveTo>
                        <a:pt x="779" y="1"/>
                      </a:moveTo>
                      <a:cubicBezTo>
                        <a:pt x="704" y="1"/>
                        <a:pt x="627" y="13"/>
                        <a:pt x="552" y="38"/>
                      </a:cubicBezTo>
                      <a:cubicBezTo>
                        <a:pt x="190" y="166"/>
                        <a:pt x="0" y="565"/>
                        <a:pt x="123" y="926"/>
                      </a:cubicBezTo>
                      <a:cubicBezTo>
                        <a:pt x="224" y="1216"/>
                        <a:pt x="493" y="1395"/>
                        <a:pt x="780" y="1395"/>
                      </a:cubicBezTo>
                      <a:cubicBezTo>
                        <a:pt x="857" y="1395"/>
                        <a:pt x="935" y="1383"/>
                        <a:pt x="1011" y="1355"/>
                      </a:cubicBezTo>
                      <a:cubicBezTo>
                        <a:pt x="1373" y="1233"/>
                        <a:pt x="1569" y="834"/>
                        <a:pt x="1440" y="473"/>
                      </a:cubicBezTo>
                      <a:cubicBezTo>
                        <a:pt x="1338" y="181"/>
                        <a:pt x="1069" y="1"/>
                        <a:pt x="77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36"/>
                <p:cNvSpPr/>
                <p:nvPr/>
              </p:nvSpPr>
              <p:spPr>
                <a:xfrm>
                  <a:off x="3049429" y="3788792"/>
                  <a:ext cx="48121" cy="4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395" extrusionOk="0">
                      <a:moveTo>
                        <a:pt x="783" y="0"/>
                      </a:moveTo>
                      <a:cubicBezTo>
                        <a:pt x="708" y="0"/>
                        <a:pt x="632" y="12"/>
                        <a:pt x="558" y="38"/>
                      </a:cubicBezTo>
                      <a:cubicBezTo>
                        <a:pt x="196" y="166"/>
                        <a:pt x="0" y="565"/>
                        <a:pt x="129" y="926"/>
                      </a:cubicBezTo>
                      <a:cubicBezTo>
                        <a:pt x="231" y="1212"/>
                        <a:pt x="497" y="1395"/>
                        <a:pt x="786" y="1395"/>
                      </a:cubicBezTo>
                      <a:cubicBezTo>
                        <a:pt x="863" y="1395"/>
                        <a:pt x="941" y="1382"/>
                        <a:pt x="1017" y="1355"/>
                      </a:cubicBezTo>
                      <a:cubicBezTo>
                        <a:pt x="1379" y="1232"/>
                        <a:pt x="1569" y="834"/>
                        <a:pt x="1446" y="466"/>
                      </a:cubicBezTo>
                      <a:cubicBezTo>
                        <a:pt x="1344" y="179"/>
                        <a:pt x="1072" y="0"/>
                        <a:pt x="78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36"/>
                <p:cNvSpPr/>
                <p:nvPr/>
              </p:nvSpPr>
              <p:spPr>
                <a:xfrm>
                  <a:off x="3113314" y="3766618"/>
                  <a:ext cx="48152" cy="4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1395" extrusionOk="0">
                      <a:moveTo>
                        <a:pt x="783" y="0"/>
                      </a:moveTo>
                      <a:cubicBezTo>
                        <a:pt x="708" y="0"/>
                        <a:pt x="632" y="12"/>
                        <a:pt x="558" y="37"/>
                      </a:cubicBezTo>
                      <a:cubicBezTo>
                        <a:pt x="197" y="166"/>
                        <a:pt x="1" y="564"/>
                        <a:pt x="129" y="926"/>
                      </a:cubicBezTo>
                      <a:cubicBezTo>
                        <a:pt x="226" y="1212"/>
                        <a:pt x="496" y="1395"/>
                        <a:pt x="786" y="1395"/>
                      </a:cubicBezTo>
                      <a:cubicBezTo>
                        <a:pt x="863" y="1395"/>
                        <a:pt x="941" y="1382"/>
                        <a:pt x="1018" y="1355"/>
                      </a:cubicBezTo>
                      <a:cubicBezTo>
                        <a:pt x="1379" y="1232"/>
                        <a:pt x="1569" y="834"/>
                        <a:pt x="1447" y="473"/>
                      </a:cubicBezTo>
                      <a:cubicBezTo>
                        <a:pt x="1345" y="180"/>
                        <a:pt x="1072" y="0"/>
                        <a:pt x="78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36"/>
                <p:cNvSpPr/>
                <p:nvPr/>
              </p:nvSpPr>
              <p:spPr>
                <a:xfrm>
                  <a:off x="2953186" y="3887273"/>
                  <a:ext cx="48152" cy="4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1395" extrusionOk="0">
                      <a:moveTo>
                        <a:pt x="783" y="0"/>
                      </a:moveTo>
                      <a:cubicBezTo>
                        <a:pt x="708" y="0"/>
                        <a:pt x="633" y="12"/>
                        <a:pt x="558" y="38"/>
                      </a:cubicBezTo>
                      <a:cubicBezTo>
                        <a:pt x="190" y="166"/>
                        <a:pt x="1" y="565"/>
                        <a:pt x="129" y="926"/>
                      </a:cubicBezTo>
                      <a:cubicBezTo>
                        <a:pt x="226" y="1212"/>
                        <a:pt x="496" y="1395"/>
                        <a:pt x="783" y="1395"/>
                      </a:cubicBezTo>
                      <a:cubicBezTo>
                        <a:pt x="859" y="1395"/>
                        <a:pt x="936" y="1382"/>
                        <a:pt x="1012" y="1355"/>
                      </a:cubicBezTo>
                      <a:cubicBezTo>
                        <a:pt x="1379" y="1233"/>
                        <a:pt x="1569" y="834"/>
                        <a:pt x="1441" y="467"/>
                      </a:cubicBezTo>
                      <a:cubicBezTo>
                        <a:pt x="1343" y="179"/>
                        <a:pt x="1072" y="0"/>
                        <a:pt x="78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36"/>
                <p:cNvSpPr/>
                <p:nvPr/>
              </p:nvSpPr>
              <p:spPr>
                <a:xfrm>
                  <a:off x="3009558" y="3867737"/>
                  <a:ext cx="48152" cy="4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1395" extrusionOk="0">
                      <a:moveTo>
                        <a:pt x="780" y="0"/>
                      </a:moveTo>
                      <a:cubicBezTo>
                        <a:pt x="705" y="0"/>
                        <a:pt x="628" y="12"/>
                        <a:pt x="552" y="37"/>
                      </a:cubicBezTo>
                      <a:cubicBezTo>
                        <a:pt x="191" y="166"/>
                        <a:pt x="1" y="564"/>
                        <a:pt x="123" y="926"/>
                      </a:cubicBezTo>
                      <a:cubicBezTo>
                        <a:pt x="225" y="1212"/>
                        <a:pt x="496" y="1394"/>
                        <a:pt x="784" y="1394"/>
                      </a:cubicBezTo>
                      <a:cubicBezTo>
                        <a:pt x="859" y="1394"/>
                        <a:pt x="937" y="1382"/>
                        <a:pt x="1012" y="1355"/>
                      </a:cubicBezTo>
                      <a:cubicBezTo>
                        <a:pt x="1374" y="1226"/>
                        <a:pt x="1570" y="834"/>
                        <a:pt x="1441" y="466"/>
                      </a:cubicBezTo>
                      <a:cubicBezTo>
                        <a:pt x="1344" y="179"/>
                        <a:pt x="1072" y="0"/>
                        <a:pt x="78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36"/>
                <p:cNvSpPr/>
                <p:nvPr/>
              </p:nvSpPr>
              <p:spPr>
                <a:xfrm>
                  <a:off x="3069702" y="3846789"/>
                  <a:ext cx="48152" cy="42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1398" extrusionOk="0">
                      <a:moveTo>
                        <a:pt x="784" y="0"/>
                      </a:moveTo>
                      <a:cubicBezTo>
                        <a:pt x="707" y="0"/>
                        <a:pt x="629" y="13"/>
                        <a:pt x="552" y="40"/>
                      </a:cubicBezTo>
                      <a:cubicBezTo>
                        <a:pt x="191" y="169"/>
                        <a:pt x="1" y="561"/>
                        <a:pt x="123" y="929"/>
                      </a:cubicBezTo>
                      <a:cubicBezTo>
                        <a:pt x="225" y="1215"/>
                        <a:pt x="496" y="1397"/>
                        <a:pt x="784" y="1397"/>
                      </a:cubicBezTo>
                      <a:cubicBezTo>
                        <a:pt x="859" y="1397"/>
                        <a:pt x="937" y="1384"/>
                        <a:pt x="1012" y="1358"/>
                      </a:cubicBezTo>
                      <a:cubicBezTo>
                        <a:pt x="1374" y="1229"/>
                        <a:pt x="1570" y="831"/>
                        <a:pt x="1441" y="469"/>
                      </a:cubicBezTo>
                      <a:cubicBezTo>
                        <a:pt x="1344" y="183"/>
                        <a:pt x="1074" y="0"/>
                        <a:pt x="78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36"/>
                <p:cNvSpPr/>
                <p:nvPr/>
              </p:nvSpPr>
              <p:spPr>
                <a:xfrm>
                  <a:off x="3133434" y="3824615"/>
                  <a:ext cx="48336" cy="4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395" extrusionOk="0">
                      <a:moveTo>
                        <a:pt x="786" y="0"/>
                      </a:moveTo>
                      <a:cubicBezTo>
                        <a:pt x="711" y="0"/>
                        <a:pt x="633" y="13"/>
                        <a:pt x="558" y="40"/>
                      </a:cubicBezTo>
                      <a:cubicBezTo>
                        <a:pt x="196" y="169"/>
                        <a:pt x="0" y="561"/>
                        <a:pt x="129" y="929"/>
                      </a:cubicBezTo>
                      <a:cubicBezTo>
                        <a:pt x="231" y="1216"/>
                        <a:pt x="504" y="1395"/>
                        <a:pt x="793" y="1395"/>
                      </a:cubicBezTo>
                      <a:cubicBezTo>
                        <a:pt x="867" y="1395"/>
                        <a:pt x="943" y="1383"/>
                        <a:pt x="1018" y="1357"/>
                      </a:cubicBezTo>
                      <a:cubicBezTo>
                        <a:pt x="1379" y="1229"/>
                        <a:pt x="1575" y="830"/>
                        <a:pt x="1447" y="469"/>
                      </a:cubicBezTo>
                      <a:cubicBezTo>
                        <a:pt x="1345" y="183"/>
                        <a:pt x="1074" y="0"/>
                        <a:pt x="78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36"/>
                <p:cNvSpPr/>
                <p:nvPr/>
              </p:nvSpPr>
              <p:spPr>
                <a:xfrm>
                  <a:off x="2973306" y="3945270"/>
                  <a:ext cx="48121" cy="4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395" extrusionOk="0">
                      <a:moveTo>
                        <a:pt x="786" y="1"/>
                      </a:moveTo>
                      <a:cubicBezTo>
                        <a:pt x="710" y="1"/>
                        <a:pt x="633" y="13"/>
                        <a:pt x="558" y="40"/>
                      </a:cubicBezTo>
                      <a:cubicBezTo>
                        <a:pt x="196" y="163"/>
                        <a:pt x="0" y="561"/>
                        <a:pt x="129" y="929"/>
                      </a:cubicBezTo>
                      <a:cubicBezTo>
                        <a:pt x="226" y="1216"/>
                        <a:pt x="498" y="1395"/>
                        <a:pt x="789" y="1395"/>
                      </a:cubicBezTo>
                      <a:cubicBezTo>
                        <a:pt x="865" y="1395"/>
                        <a:pt x="942" y="1383"/>
                        <a:pt x="1017" y="1358"/>
                      </a:cubicBezTo>
                      <a:cubicBezTo>
                        <a:pt x="1379" y="1229"/>
                        <a:pt x="1569" y="831"/>
                        <a:pt x="1446" y="469"/>
                      </a:cubicBezTo>
                      <a:cubicBezTo>
                        <a:pt x="1345" y="183"/>
                        <a:pt x="1074" y="1"/>
                        <a:pt x="78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36"/>
                <p:cNvSpPr/>
                <p:nvPr/>
              </p:nvSpPr>
              <p:spPr>
                <a:xfrm>
                  <a:off x="3029677" y="3925703"/>
                  <a:ext cx="48152" cy="42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1396" extrusionOk="0">
                      <a:moveTo>
                        <a:pt x="790" y="1"/>
                      </a:moveTo>
                      <a:cubicBezTo>
                        <a:pt x="713" y="1"/>
                        <a:pt x="635" y="14"/>
                        <a:pt x="558" y="41"/>
                      </a:cubicBezTo>
                      <a:cubicBezTo>
                        <a:pt x="197" y="163"/>
                        <a:pt x="1" y="562"/>
                        <a:pt x="129" y="923"/>
                      </a:cubicBezTo>
                      <a:cubicBezTo>
                        <a:pt x="227" y="1216"/>
                        <a:pt x="498" y="1396"/>
                        <a:pt x="787" y="1396"/>
                      </a:cubicBezTo>
                      <a:cubicBezTo>
                        <a:pt x="862" y="1396"/>
                        <a:pt x="938" y="1384"/>
                        <a:pt x="1012" y="1358"/>
                      </a:cubicBezTo>
                      <a:cubicBezTo>
                        <a:pt x="1379" y="1230"/>
                        <a:pt x="1569" y="831"/>
                        <a:pt x="1447" y="470"/>
                      </a:cubicBezTo>
                      <a:cubicBezTo>
                        <a:pt x="1345" y="180"/>
                        <a:pt x="1076" y="1"/>
                        <a:pt x="79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36"/>
                <p:cNvSpPr/>
                <p:nvPr/>
              </p:nvSpPr>
              <p:spPr>
                <a:xfrm>
                  <a:off x="3089821" y="3904847"/>
                  <a:ext cx="48152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1393" extrusionOk="0">
                      <a:moveTo>
                        <a:pt x="787" y="0"/>
                      </a:moveTo>
                      <a:cubicBezTo>
                        <a:pt x="709" y="0"/>
                        <a:pt x="630" y="13"/>
                        <a:pt x="552" y="41"/>
                      </a:cubicBezTo>
                      <a:cubicBezTo>
                        <a:pt x="191" y="163"/>
                        <a:pt x="1" y="562"/>
                        <a:pt x="123" y="923"/>
                      </a:cubicBezTo>
                      <a:cubicBezTo>
                        <a:pt x="225" y="1213"/>
                        <a:pt x="493" y="1392"/>
                        <a:pt x="780" y="1392"/>
                      </a:cubicBezTo>
                      <a:cubicBezTo>
                        <a:pt x="857" y="1392"/>
                        <a:pt x="935" y="1379"/>
                        <a:pt x="1012" y="1352"/>
                      </a:cubicBezTo>
                      <a:cubicBezTo>
                        <a:pt x="1379" y="1229"/>
                        <a:pt x="1569" y="831"/>
                        <a:pt x="1441" y="470"/>
                      </a:cubicBezTo>
                      <a:cubicBezTo>
                        <a:pt x="1344" y="180"/>
                        <a:pt x="1076" y="0"/>
                        <a:pt x="7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36"/>
                <p:cNvSpPr/>
                <p:nvPr/>
              </p:nvSpPr>
              <p:spPr>
                <a:xfrm>
                  <a:off x="3153523" y="3882673"/>
                  <a:ext cx="48336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1393" extrusionOk="0">
                      <a:moveTo>
                        <a:pt x="793" y="0"/>
                      </a:moveTo>
                      <a:cubicBezTo>
                        <a:pt x="716" y="0"/>
                        <a:pt x="637" y="13"/>
                        <a:pt x="559" y="41"/>
                      </a:cubicBezTo>
                      <a:cubicBezTo>
                        <a:pt x="197" y="163"/>
                        <a:pt x="1" y="561"/>
                        <a:pt x="130" y="923"/>
                      </a:cubicBezTo>
                      <a:cubicBezTo>
                        <a:pt x="231" y="1213"/>
                        <a:pt x="500" y="1392"/>
                        <a:pt x="786" y="1392"/>
                      </a:cubicBezTo>
                      <a:cubicBezTo>
                        <a:pt x="863" y="1392"/>
                        <a:pt x="942" y="1379"/>
                        <a:pt x="1018" y="1352"/>
                      </a:cubicBezTo>
                      <a:cubicBezTo>
                        <a:pt x="1380" y="1229"/>
                        <a:pt x="1576" y="831"/>
                        <a:pt x="1447" y="469"/>
                      </a:cubicBezTo>
                      <a:cubicBezTo>
                        <a:pt x="1346" y="180"/>
                        <a:pt x="1081" y="0"/>
                        <a:pt x="79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" name="Google Shape;409;p36"/>
              <p:cNvGrpSpPr/>
              <p:nvPr/>
            </p:nvGrpSpPr>
            <p:grpSpPr>
              <a:xfrm>
                <a:off x="2949997" y="3766618"/>
                <a:ext cx="251862" cy="220303"/>
                <a:chOff x="2949997" y="3766618"/>
                <a:chExt cx="251862" cy="220303"/>
              </a:xfrm>
            </p:grpSpPr>
            <p:sp>
              <p:nvSpPr>
                <p:cNvPr id="410" name="Google Shape;410;p36"/>
                <p:cNvSpPr/>
                <p:nvPr/>
              </p:nvSpPr>
              <p:spPr>
                <a:xfrm>
                  <a:off x="2949997" y="3829307"/>
                  <a:ext cx="31222" cy="4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" h="1358" extrusionOk="0">
                      <a:moveTo>
                        <a:pt x="232" y="1"/>
                      </a:moveTo>
                      <a:cubicBezTo>
                        <a:pt x="155" y="1"/>
                        <a:pt x="77" y="13"/>
                        <a:pt x="0" y="40"/>
                      </a:cubicBezTo>
                      <a:lnTo>
                        <a:pt x="460" y="1358"/>
                      </a:lnTo>
                      <a:cubicBezTo>
                        <a:pt x="821" y="1229"/>
                        <a:pt x="1018" y="831"/>
                        <a:pt x="889" y="469"/>
                      </a:cubicBezTo>
                      <a:cubicBezTo>
                        <a:pt x="792" y="183"/>
                        <a:pt x="522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36"/>
                <p:cNvSpPr/>
                <p:nvPr/>
              </p:nvSpPr>
              <p:spPr>
                <a:xfrm>
                  <a:off x="3006368" y="3809648"/>
                  <a:ext cx="31222" cy="41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" h="1356" extrusionOk="0">
                      <a:moveTo>
                        <a:pt x="228" y="1"/>
                      </a:moveTo>
                      <a:cubicBezTo>
                        <a:pt x="153" y="1"/>
                        <a:pt x="76" y="13"/>
                        <a:pt x="1" y="38"/>
                      </a:cubicBezTo>
                      <a:lnTo>
                        <a:pt x="460" y="1355"/>
                      </a:lnTo>
                      <a:cubicBezTo>
                        <a:pt x="822" y="1233"/>
                        <a:pt x="1018" y="834"/>
                        <a:pt x="889" y="473"/>
                      </a:cubicBezTo>
                      <a:cubicBezTo>
                        <a:pt x="787" y="181"/>
                        <a:pt x="518" y="1"/>
                        <a:pt x="22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36"/>
                <p:cNvSpPr/>
                <p:nvPr/>
              </p:nvSpPr>
              <p:spPr>
                <a:xfrm>
                  <a:off x="3066512" y="3788792"/>
                  <a:ext cx="31038" cy="41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2" h="1356" extrusionOk="0">
                      <a:moveTo>
                        <a:pt x="226" y="0"/>
                      </a:moveTo>
                      <a:cubicBezTo>
                        <a:pt x="151" y="0"/>
                        <a:pt x="75" y="12"/>
                        <a:pt x="1" y="38"/>
                      </a:cubicBezTo>
                      <a:lnTo>
                        <a:pt x="460" y="1355"/>
                      </a:lnTo>
                      <a:cubicBezTo>
                        <a:pt x="822" y="1232"/>
                        <a:pt x="1012" y="834"/>
                        <a:pt x="889" y="466"/>
                      </a:cubicBezTo>
                      <a:cubicBezTo>
                        <a:pt x="787" y="179"/>
                        <a:pt x="515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36"/>
                <p:cNvSpPr/>
                <p:nvPr/>
              </p:nvSpPr>
              <p:spPr>
                <a:xfrm>
                  <a:off x="3130428" y="3766618"/>
                  <a:ext cx="31038" cy="41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2" h="1355" extrusionOk="0">
                      <a:moveTo>
                        <a:pt x="225" y="0"/>
                      </a:moveTo>
                      <a:cubicBezTo>
                        <a:pt x="150" y="0"/>
                        <a:pt x="74" y="12"/>
                        <a:pt x="0" y="37"/>
                      </a:cubicBezTo>
                      <a:lnTo>
                        <a:pt x="460" y="1355"/>
                      </a:lnTo>
                      <a:cubicBezTo>
                        <a:pt x="821" y="1232"/>
                        <a:pt x="1011" y="834"/>
                        <a:pt x="889" y="473"/>
                      </a:cubicBezTo>
                      <a:cubicBezTo>
                        <a:pt x="787" y="180"/>
                        <a:pt x="514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36"/>
                <p:cNvSpPr/>
                <p:nvPr/>
              </p:nvSpPr>
              <p:spPr>
                <a:xfrm>
                  <a:off x="2970300" y="3887273"/>
                  <a:ext cx="31038" cy="41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2" h="1356" extrusionOk="0">
                      <a:moveTo>
                        <a:pt x="225" y="0"/>
                      </a:moveTo>
                      <a:cubicBezTo>
                        <a:pt x="150" y="0"/>
                        <a:pt x="75" y="12"/>
                        <a:pt x="0" y="38"/>
                      </a:cubicBezTo>
                      <a:lnTo>
                        <a:pt x="454" y="1355"/>
                      </a:lnTo>
                      <a:cubicBezTo>
                        <a:pt x="821" y="1233"/>
                        <a:pt x="1011" y="834"/>
                        <a:pt x="889" y="467"/>
                      </a:cubicBezTo>
                      <a:lnTo>
                        <a:pt x="883" y="467"/>
                      </a:lnTo>
                      <a:cubicBezTo>
                        <a:pt x="785" y="179"/>
                        <a:pt x="514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36"/>
                <p:cNvSpPr/>
                <p:nvPr/>
              </p:nvSpPr>
              <p:spPr>
                <a:xfrm>
                  <a:off x="3026488" y="3867737"/>
                  <a:ext cx="31222" cy="41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" h="1355" extrusionOk="0">
                      <a:moveTo>
                        <a:pt x="228" y="0"/>
                      </a:moveTo>
                      <a:cubicBezTo>
                        <a:pt x="153" y="0"/>
                        <a:pt x="76" y="12"/>
                        <a:pt x="0" y="37"/>
                      </a:cubicBezTo>
                      <a:lnTo>
                        <a:pt x="460" y="1355"/>
                      </a:lnTo>
                      <a:cubicBezTo>
                        <a:pt x="822" y="1226"/>
                        <a:pt x="1018" y="834"/>
                        <a:pt x="889" y="466"/>
                      </a:cubicBezTo>
                      <a:cubicBezTo>
                        <a:pt x="787" y="179"/>
                        <a:pt x="518" y="0"/>
                        <a:pt x="22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36"/>
                <p:cNvSpPr/>
                <p:nvPr/>
              </p:nvSpPr>
              <p:spPr>
                <a:xfrm>
                  <a:off x="3086632" y="3846789"/>
                  <a:ext cx="31222" cy="4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" h="1358" extrusionOk="0">
                      <a:moveTo>
                        <a:pt x="231" y="0"/>
                      </a:moveTo>
                      <a:cubicBezTo>
                        <a:pt x="155" y="0"/>
                        <a:pt x="77" y="13"/>
                        <a:pt x="0" y="40"/>
                      </a:cubicBezTo>
                      <a:lnTo>
                        <a:pt x="460" y="1358"/>
                      </a:lnTo>
                      <a:cubicBezTo>
                        <a:pt x="822" y="1229"/>
                        <a:pt x="1018" y="831"/>
                        <a:pt x="889" y="469"/>
                      </a:cubicBezTo>
                      <a:cubicBezTo>
                        <a:pt x="787" y="183"/>
                        <a:pt x="520" y="0"/>
                        <a:pt x="23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36"/>
                <p:cNvSpPr/>
                <p:nvPr/>
              </p:nvSpPr>
              <p:spPr>
                <a:xfrm>
                  <a:off x="3150517" y="3824615"/>
                  <a:ext cx="31253" cy="4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358" extrusionOk="0">
                      <a:moveTo>
                        <a:pt x="229" y="0"/>
                      </a:moveTo>
                      <a:cubicBezTo>
                        <a:pt x="154" y="0"/>
                        <a:pt x="76" y="13"/>
                        <a:pt x="1" y="40"/>
                      </a:cubicBezTo>
                      <a:lnTo>
                        <a:pt x="461" y="1357"/>
                      </a:lnTo>
                      <a:cubicBezTo>
                        <a:pt x="822" y="1229"/>
                        <a:pt x="1018" y="830"/>
                        <a:pt x="890" y="469"/>
                      </a:cubicBezTo>
                      <a:cubicBezTo>
                        <a:pt x="788" y="183"/>
                        <a:pt x="517" y="0"/>
                        <a:pt x="2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36"/>
                <p:cNvSpPr/>
                <p:nvPr/>
              </p:nvSpPr>
              <p:spPr>
                <a:xfrm>
                  <a:off x="2990389" y="3945270"/>
                  <a:ext cx="31038" cy="4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2" h="1358" extrusionOk="0">
                      <a:moveTo>
                        <a:pt x="229" y="1"/>
                      </a:moveTo>
                      <a:cubicBezTo>
                        <a:pt x="153" y="1"/>
                        <a:pt x="76" y="13"/>
                        <a:pt x="1" y="40"/>
                      </a:cubicBezTo>
                      <a:lnTo>
                        <a:pt x="460" y="1358"/>
                      </a:lnTo>
                      <a:cubicBezTo>
                        <a:pt x="822" y="1229"/>
                        <a:pt x="1012" y="831"/>
                        <a:pt x="889" y="469"/>
                      </a:cubicBezTo>
                      <a:cubicBezTo>
                        <a:pt x="788" y="183"/>
                        <a:pt x="517" y="1"/>
                        <a:pt x="2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36"/>
                <p:cNvSpPr/>
                <p:nvPr/>
              </p:nvSpPr>
              <p:spPr>
                <a:xfrm>
                  <a:off x="3046791" y="3925703"/>
                  <a:ext cx="31038" cy="41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2" h="1359" extrusionOk="0">
                      <a:moveTo>
                        <a:pt x="232" y="1"/>
                      </a:moveTo>
                      <a:cubicBezTo>
                        <a:pt x="155" y="1"/>
                        <a:pt x="77" y="14"/>
                        <a:pt x="0" y="41"/>
                      </a:cubicBezTo>
                      <a:lnTo>
                        <a:pt x="454" y="1358"/>
                      </a:lnTo>
                      <a:cubicBezTo>
                        <a:pt x="821" y="1230"/>
                        <a:pt x="1011" y="831"/>
                        <a:pt x="889" y="470"/>
                      </a:cubicBezTo>
                      <a:cubicBezTo>
                        <a:pt x="787" y="180"/>
                        <a:pt x="518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36"/>
                <p:cNvSpPr/>
                <p:nvPr/>
              </p:nvSpPr>
              <p:spPr>
                <a:xfrm>
                  <a:off x="3106935" y="3904847"/>
                  <a:ext cx="31038" cy="41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2" h="1359" extrusionOk="0">
                      <a:moveTo>
                        <a:pt x="232" y="0"/>
                      </a:moveTo>
                      <a:cubicBezTo>
                        <a:pt x="155" y="0"/>
                        <a:pt x="77" y="13"/>
                        <a:pt x="0" y="41"/>
                      </a:cubicBezTo>
                      <a:lnTo>
                        <a:pt x="454" y="1358"/>
                      </a:lnTo>
                      <a:cubicBezTo>
                        <a:pt x="821" y="1229"/>
                        <a:pt x="1011" y="831"/>
                        <a:pt x="883" y="470"/>
                      </a:cubicBezTo>
                      <a:cubicBezTo>
                        <a:pt x="786" y="180"/>
                        <a:pt x="518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36"/>
                <p:cNvSpPr/>
                <p:nvPr/>
              </p:nvSpPr>
              <p:spPr>
                <a:xfrm>
                  <a:off x="3170637" y="3882673"/>
                  <a:ext cx="31222" cy="41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" h="1352" extrusionOk="0">
                      <a:moveTo>
                        <a:pt x="235" y="0"/>
                      </a:moveTo>
                      <a:cubicBezTo>
                        <a:pt x="158" y="0"/>
                        <a:pt x="79" y="13"/>
                        <a:pt x="1" y="41"/>
                      </a:cubicBezTo>
                      <a:lnTo>
                        <a:pt x="460" y="1352"/>
                      </a:lnTo>
                      <a:cubicBezTo>
                        <a:pt x="822" y="1229"/>
                        <a:pt x="1018" y="831"/>
                        <a:pt x="889" y="469"/>
                      </a:cubicBezTo>
                      <a:cubicBezTo>
                        <a:pt x="788" y="180"/>
                        <a:pt x="523" y="0"/>
                        <a:pt x="23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2" name="Google Shape;422;p36"/>
            <p:cNvGrpSpPr/>
            <p:nvPr/>
          </p:nvGrpSpPr>
          <p:grpSpPr>
            <a:xfrm>
              <a:off x="2969043" y="3907761"/>
              <a:ext cx="305565" cy="533474"/>
              <a:chOff x="2969043" y="3907761"/>
              <a:chExt cx="305565" cy="533474"/>
            </a:xfrm>
          </p:grpSpPr>
          <p:sp>
            <p:nvSpPr>
              <p:cNvPr id="423" name="Google Shape;423;p36"/>
              <p:cNvSpPr/>
              <p:nvPr/>
            </p:nvSpPr>
            <p:spPr>
              <a:xfrm>
                <a:off x="3051116" y="4204217"/>
                <a:ext cx="159821" cy="234165"/>
              </a:xfrm>
              <a:custGeom>
                <a:avLst/>
                <a:gdLst/>
                <a:ahLst/>
                <a:cxnLst/>
                <a:rect l="l" t="t" r="r" b="b"/>
                <a:pathLst>
                  <a:path w="5211" h="7635" extrusionOk="0">
                    <a:moveTo>
                      <a:pt x="3076" y="66"/>
                    </a:moveTo>
                    <a:cubicBezTo>
                      <a:pt x="3066" y="269"/>
                      <a:pt x="3053" y="482"/>
                      <a:pt x="3038" y="707"/>
                    </a:cubicBezTo>
                    <a:lnTo>
                      <a:pt x="3038" y="707"/>
                    </a:lnTo>
                    <a:cubicBezTo>
                      <a:pt x="3075" y="682"/>
                      <a:pt x="3113" y="657"/>
                      <a:pt x="3150" y="633"/>
                    </a:cubicBezTo>
                    <a:lnTo>
                      <a:pt x="3150" y="633"/>
                    </a:lnTo>
                    <a:cubicBezTo>
                      <a:pt x="3132" y="444"/>
                      <a:pt x="3109" y="254"/>
                      <a:pt x="3076" y="66"/>
                    </a:cubicBezTo>
                    <a:close/>
                    <a:moveTo>
                      <a:pt x="4665" y="1"/>
                    </a:moveTo>
                    <a:cubicBezTo>
                      <a:pt x="4281" y="1"/>
                      <a:pt x="3726" y="257"/>
                      <a:pt x="3150" y="633"/>
                    </a:cubicBezTo>
                    <a:lnTo>
                      <a:pt x="3150" y="633"/>
                    </a:lnTo>
                    <a:cubicBezTo>
                      <a:pt x="3249" y="1702"/>
                      <a:pt x="3141" y="2724"/>
                      <a:pt x="3156" y="3099"/>
                    </a:cubicBezTo>
                    <a:cubicBezTo>
                      <a:pt x="3211" y="4662"/>
                      <a:pt x="3493" y="7622"/>
                      <a:pt x="4112" y="7628"/>
                    </a:cubicBezTo>
                    <a:cubicBezTo>
                      <a:pt x="4121" y="7628"/>
                      <a:pt x="4130" y="7628"/>
                      <a:pt x="4139" y="7628"/>
                    </a:cubicBezTo>
                    <a:cubicBezTo>
                      <a:pt x="4783" y="7628"/>
                      <a:pt x="5093" y="7412"/>
                      <a:pt x="4676" y="7309"/>
                    </a:cubicBezTo>
                    <a:cubicBezTo>
                      <a:pt x="4314" y="7217"/>
                      <a:pt x="4327" y="7193"/>
                      <a:pt x="4333" y="7083"/>
                    </a:cubicBezTo>
                    <a:cubicBezTo>
                      <a:pt x="4425" y="5502"/>
                      <a:pt x="5056" y="2579"/>
                      <a:pt x="5178" y="697"/>
                    </a:cubicBezTo>
                    <a:cubicBezTo>
                      <a:pt x="5211" y="201"/>
                      <a:pt x="5005" y="1"/>
                      <a:pt x="4665" y="1"/>
                    </a:cubicBezTo>
                    <a:close/>
                    <a:moveTo>
                      <a:pt x="3038" y="707"/>
                    </a:moveTo>
                    <a:cubicBezTo>
                      <a:pt x="1926" y="1459"/>
                      <a:pt x="771" y="2622"/>
                      <a:pt x="644" y="3228"/>
                    </a:cubicBezTo>
                    <a:lnTo>
                      <a:pt x="644" y="3234"/>
                    </a:lnTo>
                    <a:cubicBezTo>
                      <a:pt x="350" y="4631"/>
                      <a:pt x="0" y="7616"/>
                      <a:pt x="570" y="7634"/>
                    </a:cubicBezTo>
                    <a:cubicBezTo>
                      <a:pt x="586" y="7635"/>
                      <a:pt x="602" y="7635"/>
                      <a:pt x="618" y="7635"/>
                    </a:cubicBezTo>
                    <a:cubicBezTo>
                      <a:pt x="1157" y="7635"/>
                      <a:pt x="1443" y="7435"/>
                      <a:pt x="1128" y="7328"/>
                    </a:cubicBezTo>
                    <a:cubicBezTo>
                      <a:pt x="803" y="7217"/>
                      <a:pt x="791" y="7175"/>
                      <a:pt x="797" y="7064"/>
                    </a:cubicBezTo>
                    <a:cubicBezTo>
                      <a:pt x="938" y="5624"/>
                      <a:pt x="2807" y="3375"/>
                      <a:pt x="2966" y="1659"/>
                    </a:cubicBezTo>
                    <a:cubicBezTo>
                      <a:pt x="2994" y="1324"/>
                      <a:pt x="3018" y="1006"/>
                      <a:pt x="3038" y="707"/>
                    </a:cubicBezTo>
                    <a:close/>
                  </a:path>
                </a:pathLst>
              </a:custGeom>
              <a:solidFill>
                <a:srgbClr val="EE9D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6"/>
              <p:cNvSpPr/>
              <p:nvPr/>
            </p:nvSpPr>
            <p:spPr>
              <a:xfrm>
                <a:off x="3054857" y="4118832"/>
                <a:ext cx="163563" cy="290108"/>
              </a:xfrm>
              <a:custGeom>
                <a:avLst/>
                <a:gdLst/>
                <a:ahLst/>
                <a:cxnLst/>
                <a:rect l="l" t="t" r="r" b="b"/>
                <a:pathLst>
                  <a:path w="5333" h="9459" extrusionOk="0">
                    <a:moveTo>
                      <a:pt x="4462" y="1"/>
                    </a:moveTo>
                    <a:cubicBezTo>
                      <a:pt x="3837" y="504"/>
                      <a:pt x="3116" y="644"/>
                      <a:pt x="2491" y="644"/>
                    </a:cubicBezTo>
                    <a:cubicBezTo>
                      <a:pt x="1981" y="644"/>
                      <a:pt x="1535" y="551"/>
                      <a:pt x="1257" y="485"/>
                    </a:cubicBezTo>
                    <a:cubicBezTo>
                      <a:pt x="1092" y="2115"/>
                      <a:pt x="117" y="8206"/>
                      <a:pt x="1" y="9039"/>
                    </a:cubicBezTo>
                    <a:cubicBezTo>
                      <a:pt x="497" y="9242"/>
                      <a:pt x="663" y="9285"/>
                      <a:pt x="810" y="9285"/>
                    </a:cubicBezTo>
                    <a:cubicBezTo>
                      <a:pt x="3206" y="5546"/>
                      <a:pt x="2930" y="3941"/>
                      <a:pt x="2961" y="3475"/>
                    </a:cubicBezTo>
                    <a:lnTo>
                      <a:pt x="2961" y="3475"/>
                    </a:lnTo>
                    <a:cubicBezTo>
                      <a:pt x="3046" y="4014"/>
                      <a:pt x="2752" y="6674"/>
                      <a:pt x="3267" y="9285"/>
                    </a:cubicBezTo>
                    <a:cubicBezTo>
                      <a:pt x="3372" y="9364"/>
                      <a:pt x="3598" y="9458"/>
                      <a:pt x="3843" y="9458"/>
                    </a:cubicBezTo>
                    <a:cubicBezTo>
                      <a:pt x="4013" y="9458"/>
                      <a:pt x="4192" y="9413"/>
                      <a:pt x="4346" y="9285"/>
                    </a:cubicBezTo>
                    <a:cubicBezTo>
                      <a:pt x="4364" y="9113"/>
                      <a:pt x="5332" y="5142"/>
                      <a:pt x="5185" y="3487"/>
                    </a:cubicBezTo>
                    <a:cubicBezTo>
                      <a:pt x="5044" y="1894"/>
                      <a:pt x="4719" y="607"/>
                      <a:pt x="44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6"/>
              <p:cNvSpPr/>
              <p:nvPr/>
            </p:nvSpPr>
            <p:spPr>
              <a:xfrm>
                <a:off x="3166189" y="4427249"/>
                <a:ext cx="41895" cy="1236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403" extrusionOk="0">
                    <a:moveTo>
                      <a:pt x="807" y="1"/>
                    </a:moveTo>
                    <a:cubicBezTo>
                      <a:pt x="707" y="80"/>
                      <a:pt x="585" y="107"/>
                      <a:pt x="467" y="107"/>
                    </a:cubicBezTo>
                    <a:cubicBezTo>
                      <a:pt x="231" y="107"/>
                      <a:pt x="11" y="1"/>
                      <a:pt x="11" y="1"/>
                    </a:cubicBezTo>
                    <a:lnTo>
                      <a:pt x="11" y="1"/>
                    </a:lnTo>
                    <a:cubicBezTo>
                      <a:pt x="1" y="304"/>
                      <a:pt x="196" y="402"/>
                      <a:pt x="432" y="402"/>
                    </a:cubicBezTo>
                    <a:cubicBezTo>
                      <a:pt x="630" y="402"/>
                      <a:pt x="857" y="333"/>
                      <a:pt x="1016" y="258"/>
                    </a:cubicBezTo>
                    <a:cubicBezTo>
                      <a:pt x="1365" y="93"/>
                      <a:pt x="807" y="1"/>
                      <a:pt x="8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6"/>
              <p:cNvSpPr/>
              <p:nvPr/>
            </p:nvSpPr>
            <p:spPr>
              <a:xfrm>
                <a:off x="3060961" y="4428936"/>
                <a:ext cx="41865" cy="12299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01" extrusionOk="0">
                    <a:moveTo>
                      <a:pt x="807" y="1"/>
                    </a:moveTo>
                    <a:cubicBezTo>
                      <a:pt x="705" y="80"/>
                      <a:pt x="582" y="107"/>
                      <a:pt x="464" y="107"/>
                    </a:cubicBezTo>
                    <a:cubicBezTo>
                      <a:pt x="228" y="107"/>
                      <a:pt x="10" y="1"/>
                      <a:pt x="10" y="1"/>
                    </a:cubicBezTo>
                    <a:lnTo>
                      <a:pt x="10" y="1"/>
                    </a:lnTo>
                    <a:cubicBezTo>
                      <a:pt x="0" y="303"/>
                      <a:pt x="194" y="400"/>
                      <a:pt x="429" y="400"/>
                    </a:cubicBezTo>
                    <a:cubicBezTo>
                      <a:pt x="627" y="400"/>
                      <a:pt x="855" y="331"/>
                      <a:pt x="1015" y="258"/>
                    </a:cubicBezTo>
                    <a:cubicBezTo>
                      <a:pt x="1364" y="93"/>
                      <a:pt x="807" y="1"/>
                      <a:pt x="8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6"/>
              <p:cNvSpPr/>
              <p:nvPr/>
            </p:nvSpPr>
            <p:spPr>
              <a:xfrm>
                <a:off x="3159166" y="3907761"/>
                <a:ext cx="115442" cy="145222"/>
              </a:xfrm>
              <a:custGeom>
                <a:avLst/>
                <a:gdLst/>
                <a:ahLst/>
                <a:cxnLst/>
                <a:rect l="l" t="t" r="r" b="b"/>
                <a:pathLst>
                  <a:path w="3764" h="4735" extrusionOk="0">
                    <a:moveTo>
                      <a:pt x="1966" y="0"/>
                    </a:moveTo>
                    <a:cubicBezTo>
                      <a:pt x="1879" y="0"/>
                      <a:pt x="1845" y="70"/>
                      <a:pt x="1882" y="166"/>
                    </a:cubicBezTo>
                    <a:cubicBezTo>
                      <a:pt x="1956" y="381"/>
                      <a:pt x="2189" y="436"/>
                      <a:pt x="2360" y="779"/>
                    </a:cubicBezTo>
                    <a:cubicBezTo>
                      <a:pt x="2538" y="1128"/>
                      <a:pt x="2856" y="1600"/>
                      <a:pt x="2489" y="2360"/>
                    </a:cubicBezTo>
                    <a:cubicBezTo>
                      <a:pt x="2121" y="3120"/>
                      <a:pt x="883" y="3243"/>
                      <a:pt x="381" y="3586"/>
                    </a:cubicBezTo>
                    <a:cubicBezTo>
                      <a:pt x="1" y="3837"/>
                      <a:pt x="44" y="4321"/>
                      <a:pt x="111" y="4468"/>
                    </a:cubicBezTo>
                    <a:cubicBezTo>
                      <a:pt x="196" y="4654"/>
                      <a:pt x="383" y="4735"/>
                      <a:pt x="627" y="4735"/>
                    </a:cubicBezTo>
                    <a:cubicBezTo>
                      <a:pt x="1528" y="4735"/>
                      <a:pt x="3214" y="3633"/>
                      <a:pt x="3494" y="2611"/>
                    </a:cubicBezTo>
                    <a:cubicBezTo>
                      <a:pt x="3763" y="1625"/>
                      <a:pt x="2660" y="589"/>
                      <a:pt x="2464" y="356"/>
                    </a:cubicBezTo>
                    <a:cubicBezTo>
                      <a:pt x="2243" y="95"/>
                      <a:pt x="2068" y="0"/>
                      <a:pt x="1966" y="0"/>
                    </a:cubicBezTo>
                    <a:close/>
                  </a:path>
                </a:pathLst>
              </a:custGeom>
              <a:solidFill>
                <a:srgbClr val="F278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6"/>
              <p:cNvSpPr/>
              <p:nvPr/>
            </p:nvSpPr>
            <p:spPr>
              <a:xfrm>
                <a:off x="3149965" y="3978241"/>
                <a:ext cx="97377" cy="72320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358" extrusionOk="0">
                    <a:moveTo>
                      <a:pt x="2311" y="1"/>
                    </a:moveTo>
                    <a:cubicBezTo>
                      <a:pt x="2311" y="1"/>
                      <a:pt x="1" y="1159"/>
                      <a:pt x="564" y="1999"/>
                    </a:cubicBezTo>
                    <a:cubicBezTo>
                      <a:pt x="564" y="1999"/>
                      <a:pt x="739" y="2358"/>
                      <a:pt x="1231" y="2358"/>
                    </a:cubicBezTo>
                    <a:cubicBezTo>
                      <a:pt x="1398" y="2358"/>
                      <a:pt x="1600" y="2317"/>
                      <a:pt x="1845" y="2207"/>
                    </a:cubicBezTo>
                    <a:cubicBezTo>
                      <a:pt x="2813" y="1772"/>
                      <a:pt x="3175" y="1447"/>
                      <a:pt x="3175" y="1447"/>
                    </a:cubicBezTo>
                    <a:cubicBezTo>
                      <a:pt x="3175" y="1447"/>
                      <a:pt x="3089" y="761"/>
                      <a:pt x="2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6"/>
              <p:cNvSpPr/>
              <p:nvPr/>
            </p:nvSpPr>
            <p:spPr>
              <a:xfrm>
                <a:off x="3071787" y="4015719"/>
                <a:ext cx="131973" cy="144548"/>
              </a:xfrm>
              <a:custGeom>
                <a:avLst/>
                <a:gdLst/>
                <a:ahLst/>
                <a:cxnLst/>
                <a:rect l="l" t="t" r="r" b="b"/>
                <a:pathLst>
                  <a:path w="4303" h="4713" extrusionOk="0">
                    <a:moveTo>
                      <a:pt x="2844" y="1"/>
                    </a:moveTo>
                    <a:cubicBezTo>
                      <a:pt x="2392" y="1"/>
                      <a:pt x="1928" y="104"/>
                      <a:pt x="1667" y="213"/>
                    </a:cubicBezTo>
                    <a:cubicBezTo>
                      <a:pt x="1079" y="452"/>
                      <a:pt x="111" y="826"/>
                      <a:pt x="803" y="2045"/>
                    </a:cubicBezTo>
                    <a:cubicBezTo>
                      <a:pt x="1281" y="2897"/>
                      <a:pt x="0" y="3939"/>
                      <a:pt x="969" y="4429"/>
                    </a:cubicBezTo>
                    <a:cubicBezTo>
                      <a:pt x="965" y="4429"/>
                      <a:pt x="1888" y="4712"/>
                      <a:pt x="2750" y="4712"/>
                    </a:cubicBezTo>
                    <a:cubicBezTo>
                      <a:pt x="3481" y="4712"/>
                      <a:pt x="4168" y="4508"/>
                      <a:pt x="4210" y="3755"/>
                    </a:cubicBezTo>
                    <a:cubicBezTo>
                      <a:pt x="4302" y="2192"/>
                      <a:pt x="4204" y="1487"/>
                      <a:pt x="4057" y="691"/>
                    </a:cubicBezTo>
                    <a:cubicBezTo>
                      <a:pt x="3961" y="165"/>
                      <a:pt x="3413" y="1"/>
                      <a:pt x="28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6"/>
              <p:cNvSpPr/>
              <p:nvPr/>
            </p:nvSpPr>
            <p:spPr>
              <a:xfrm>
                <a:off x="3018023" y="4020749"/>
                <a:ext cx="150406" cy="292837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9548" extrusionOk="0">
                    <a:moveTo>
                      <a:pt x="3310" y="0"/>
                    </a:moveTo>
                    <a:cubicBezTo>
                      <a:pt x="3211" y="0"/>
                      <a:pt x="3028" y="57"/>
                      <a:pt x="2703" y="300"/>
                    </a:cubicBezTo>
                    <a:cubicBezTo>
                      <a:pt x="2096" y="753"/>
                      <a:pt x="2348" y="1869"/>
                      <a:pt x="2366" y="2855"/>
                    </a:cubicBezTo>
                    <a:cubicBezTo>
                      <a:pt x="2384" y="3842"/>
                      <a:pt x="1" y="8463"/>
                      <a:pt x="479" y="8867"/>
                    </a:cubicBezTo>
                    <a:cubicBezTo>
                      <a:pt x="957" y="9271"/>
                      <a:pt x="2317" y="9547"/>
                      <a:pt x="2317" y="9547"/>
                    </a:cubicBezTo>
                    <a:cubicBezTo>
                      <a:pt x="2317" y="9547"/>
                      <a:pt x="2930" y="8340"/>
                      <a:pt x="3916" y="4822"/>
                    </a:cubicBezTo>
                    <a:cubicBezTo>
                      <a:pt x="4903" y="1311"/>
                      <a:pt x="3420" y="43"/>
                      <a:pt x="3420" y="43"/>
                    </a:cubicBezTo>
                    <a:cubicBezTo>
                      <a:pt x="3420" y="43"/>
                      <a:pt x="3396" y="0"/>
                      <a:pt x="33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6"/>
              <p:cNvSpPr/>
              <p:nvPr/>
            </p:nvSpPr>
            <p:spPr>
              <a:xfrm>
                <a:off x="2969043" y="4001550"/>
                <a:ext cx="157644" cy="92194"/>
              </a:xfrm>
              <a:custGeom>
                <a:avLst/>
                <a:gdLst/>
                <a:ahLst/>
                <a:cxnLst/>
                <a:rect l="l" t="t" r="r" b="b"/>
                <a:pathLst>
                  <a:path w="5140" h="3006" extrusionOk="0">
                    <a:moveTo>
                      <a:pt x="202" y="0"/>
                    </a:moveTo>
                    <a:cubicBezTo>
                      <a:pt x="98" y="0"/>
                      <a:pt x="1" y="204"/>
                      <a:pt x="90" y="656"/>
                    </a:cubicBezTo>
                    <a:cubicBezTo>
                      <a:pt x="151" y="957"/>
                      <a:pt x="262" y="2470"/>
                      <a:pt x="1205" y="2875"/>
                    </a:cubicBezTo>
                    <a:cubicBezTo>
                      <a:pt x="1419" y="2966"/>
                      <a:pt x="1678" y="3006"/>
                      <a:pt x="1958" y="3006"/>
                    </a:cubicBezTo>
                    <a:cubicBezTo>
                      <a:pt x="3303" y="3006"/>
                      <a:pt x="5139" y="2077"/>
                      <a:pt x="4784" y="1367"/>
                    </a:cubicBezTo>
                    <a:cubicBezTo>
                      <a:pt x="4723" y="1250"/>
                      <a:pt x="4470" y="996"/>
                      <a:pt x="4136" y="996"/>
                    </a:cubicBezTo>
                    <a:cubicBezTo>
                      <a:pt x="4069" y="996"/>
                      <a:pt x="3999" y="1007"/>
                      <a:pt x="3926" y="1030"/>
                    </a:cubicBezTo>
                    <a:cubicBezTo>
                      <a:pt x="3392" y="1197"/>
                      <a:pt x="2626" y="1950"/>
                      <a:pt x="1870" y="1950"/>
                    </a:cubicBezTo>
                    <a:cubicBezTo>
                      <a:pt x="1794" y="1950"/>
                      <a:pt x="1717" y="1942"/>
                      <a:pt x="1641" y="1925"/>
                    </a:cubicBezTo>
                    <a:cubicBezTo>
                      <a:pt x="813" y="1741"/>
                      <a:pt x="648" y="1196"/>
                      <a:pt x="489" y="840"/>
                    </a:cubicBezTo>
                    <a:cubicBezTo>
                      <a:pt x="323" y="491"/>
                      <a:pt x="427" y="276"/>
                      <a:pt x="311" y="80"/>
                    </a:cubicBezTo>
                    <a:cubicBezTo>
                      <a:pt x="280" y="28"/>
                      <a:pt x="240" y="0"/>
                      <a:pt x="202" y="0"/>
                    </a:cubicBezTo>
                    <a:close/>
                  </a:path>
                </a:pathLst>
              </a:custGeom>
              <a:solidFill>
                <a:srgbClr val="F278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6"/>
              <p:cNvSpPr/>
              <p:nvPr/>
            </p:nvSpPr>
            <p:spPr>
              <a:xfrm>
                <a:off x="3043387" y="4029981"/>
                <a:ext cx="90998" cy="63702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2077" extrusionOk="0">
                    <a:moveTo>
                      <a:pt x="1813" y="0"/>
                    </a:moveTo>
                    <a:cubicBezTo>
                      <a:pt x="1688" y="0"/>
                      <a:pt x="1542" y="20"/>
                      <a:pt x="1374" y="66"/>
                    </a:cubicBezTo>
                    <a:cubicBezTo>
                      <a:pt x="405" y="342"/>
                      <a:pt x="19" y="593"/>
                      <a:pt x="19" y="593"/>
                    </a:cubicBezTo>
                    <a:cubicBezTo>
                      <a:pt x="19" y="593"/>
                      <a:pt x="1" y="1255"/>
                      <a:pt x="632" y="2076"/>
                    </a:cubicBezTo>
                    <a:cubicBezTo>
                      <a:pt x="632" y="2076"/>
                      <a:pt x="2967" y="1310"/>
                      <a:pt x="2550" y="440"/>
                    </a:cubicBezTo>
                    <a:cubicBezTo>
                      <a:pt x="2550" y="440"/>
                      <a:pt x="2412" y="0"/>
                      <a:pt x="18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6"/>
              <p:cNvSpPr/>
              <p:nvPr/>
            </p:nvSpPr>
            <p:spPr>
              <a:xfrm>
                <a:off x="3157111" y="4014309"/>
                <a:ext cx="98880" cy="261983"/>
              </a:xfrm>
              <a:custGeom>
                <a:avLst/>
                <a:gdLst/>
                <a:ahLst/>
                <a:cxnLst/>
                <a:rect l="l" t="t" r="r" b="b"/>
                <a:pathLst>
                  <a:path w="3224" h="8542" extrusionOk="0">
                    <a:moveTo>
                      <a:pt x="92" y="1"/>
                    </a:moveTo>
                    <a:cubicBezTo>
                      <a:pt x="62" y="1"/>
                      <a:pt x="32" y="1"/>
                      <a:pt x="0" y="1"/>
                    </a:cubicBezTo>
                    <a:cubicBezTo>
                      <a:pt x="0" y="1"/>
                      <a:pt x="1594" y="1380"/>
                      <a:pt x="797" y="8495"/>
                    </a:cubicBezTo>
                    <a:cubicBezTo>
                      <a:pt x="797" y="8495"/>
                      <a:pt x="1015" y="8542"/>
                      <a:pt x="1315" y="8542"/>
                    </a:cubicBezTo>
                    <a:cubicBezTo>
                      <a:pt x="1691" y="8542"/>
                      <a:pt x="2197" y="8468"/>
                      <a:pt x="2562" y="8133"/>
                    </a:cubicBezTo>
                    <a:cubicBezTo>
                      <a:pt x="3224" y="7539"/>
                      <a:pt x="1918" y="1380"/>
                      <a:pt x="1171" y="302"/>
                    </a:cubicBezTo>
                    <a:cubicBezTo>
                      <a:pt x="1059" y="137"/>
                      <a:pt x="795" y="1"/>
                      <a:pt x="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6"/>
              <p:cNvSpPr/>
              <p:nvPr/>
            </p:nvSpPr>
            <p:spPr>
              <a:xfrm>
                <a:off x="3121902" y="3996489"/>
                <a:ext cx="42509" cy="41312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1347" extrusionOk="0">
                    <a:moveTo>
                      <a:pt x="174" y="0"/>
                    </a:moveTo>
                    <a:cubicBezTo>
                      <a:pt x="174" y="0"/>
                      <a:pt x="511" y="435"/>
                      <a:pt x="223" y="772"/>
                    </a:cubicBezTo>
                    <a:cubicBezTo>
                      <a:pt x="1" y="1037"/>
                      <a:pt x="860" y="1346"/>
                      <a:pt x="1218" y="1346"/>
                    </a:cubicBezTo>
                    <a:cubicBezTo>
                      <a:pt x="1323" y="1346"/>
                      <a:pt x="1385" y="1319"/>
                      <a:pt x="1363" y="1256"/>
                    </a:cubicBezTo>
                    <a:cubicBezTo>
                      <a:pt x="1234" y="901"/>
                      <a:pt x="1001" y="723"/>
                      <a:pt x="1087" y="264"/>
                    </a:cubicBezTo>
                    <a:lnTo>
                      <a:pt x="174" y="0"/>
                    </a:lnTo>
                    <a:close/>
                  </a:path>
                </a:pathLst>
              </a:custGeom>
              <a:solidFill>
                <a:srgbClr val="E670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6"/>
              <p:cNvSpPr/>
              <p:nvPr/>
            </p:nvSpPr>
            <p:spPr>
              <a:xfrm>
                <a:off x="3114449" y="3960421"/>
                <a:ext cx="60911" cy="60420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1970" extrusionOk="0">
                    <a:moveTo>
                      <a:pt x="698" y="0"/>
                    </a:moveTo>
                    <a:cubicBezTo>
                      <a:pt x="401" y="0"/>
                      <a:pt x="182" y="284"/>
                      <a:pt x="135" y="459"/>
                    </a:cubicBezTo>
                    <a:cubicBezTo>
                      <a:pt x="0" y="949"/>
                      <a:pt x="282" y="1348"/>
                      <a:pt x="491" y="1544"/>
                    </a:cubicBezTo>
                    <a:cubicBezTo>
                      <a:pt x="811" y="1856"/>
                      <a:pt x="1182" y="1970"/>
                      <a:pt x="1436" y="1970"/>
                    </a:cubicBezTo>
                    <a:cubicBezTo>
                      <a:pt x="1576" y="1970"/>
                      <a:pt x="1681" y="1935"/>
                      <a:pt x="1722" y="1881"/>
                    </a:cubicBezTo>
                    <a:cubicBezTo>
                      <a:pt x="1986" y="1526"/>
                      <a:pt x="1361" y="306"/>
                      <a:pt x="981" y="85"/>
                    </a:cubicBezTo>
                    <a:cubicBezTo>
                      <a:pt x="881" y="25"/>
                      <a:pt x="786" y="0"/>
                      <a:pt x="698" y="0"/>
                    </a:cubicBezTo>
                    <a:close/>
                  </a:path>
                </a:pathLst>
              </a:custGeom>
              <a:solidFill>
                <a:srgbClr val="F278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6"/>
              <p:cNvSpPr/>
              <p:nvPr/>
            </p:nvSpPr>
            <p:spPr>
              <a:xfrm>
                <a:off x="3108990" y="3956434"/>
                <a:ext cx="49655" cy="5658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45" extrusionOk="0">
                    <a:moveTo>
                      <a:pt x="930" y="0"/>
                    </a:moveTo>
                    <a:cubicBezTo>
                      <a:pt x="573" y="0"/>
                      <a:pt x="211" y="244"/>
                      <a:pt x="123" y="651"/>
                    </a:cubicBezTo>
                    <a:cubicBezTo>
                      <a:pt x="1" y="1208"/>
                      <a:pt x="276" y="1490"/>
                      <a:pt x="332" y="1551"/>
                    </a:cubicBezTo>
                    <a:cubicBezTo>
                      <a:pt x="479" y="1720"/>
                      <a:pt x="700" y="1845"/>
                      <a:pt x="803" y="1845"/>
                    </a:cubicBezTo>
                    <a:cubicBezTo>
                      <a:pt x="876" y="1845"/>
                      <a:pt x="890" y="1783"/>
                      <a:pt x="779" y="1631"/>
                    </a:cubicBezTo>
                    <a:cubicBezTo>
                      <a:pt x="509" y="1263"/>
                      <a:pt x="871" y="1251"/>
                      <a:pt x="650" y="945"/>
                    </a:cubicBezTo>
                    <a:cubicBezTo>
                      <a:pt x="571" y="840"/>
                      <a:pt x="662" y="853"/>
                      <a:pt x="1134" y="669"/>
                    </a:cubicBezTo>
                    <a:cubicBezTo>
                      <a:pt x="1606" y="485"/>
                      <a:pt x="1618" y="442"/>
                      <a:pt x="1514" y="295"/>
                    </a:cubicBezTo>
                    <a:cubicBezTo>
                      <a:pt x="1365" y="92"/>
                      <a:pt x="1148" y="0"/>
                      <a:pt x="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6"/>
              <p:cNvSpPr/>
              <p:nvPr/>
            </p:nvSpPr>
            <p:spPr>
              <a:xfrm>
                <a:off x="3108438" y="3956526"/>
                <a:ext cx="42325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843" extrusionOk="0">
                    <a:moveTo>
                      <a:pt x="953" y="1"/>
                    </a:moveTo>
                    <a:cubicBezTo>
                      <a:pt x="604" y="1"/>
                      <a:pt x="253" y="246"/>
                      <a:pt x="141" y="648"/>
                    </a:cubicBezTo>
                    <a:cubicBezTo>
                      <a:pt x="0" y="1168"/>
                      <a:pt x="294" y="1487"/>
                      <a:pt x="350" y="1548"/>
                    </a:cubicBezTo>
                    <a:cubicBezTo>
                      <a:pt x="493" y="1716"/>
                      <a:pt x="713" y="1843"/>
                      <a:pt x="816" y="1843"/>
                    </a:cubicBezTo>
                    <a:cubicBezTo>
                      <a:pt x="844" y="1843"/>
                      <a:pt x="864" y="1833"/>
                      <a:pt x="870" y="1812"/>
                    </a:cubicBezTo>
                    <a:cubicBezTo>
                      <a:pt x="907" y="1695"/>
                      <a:pt x="589" y="1726"/>
                      <a:pt x="613" y="1420"/>
                    </a:cubicBezTo>
                    <a:cubicBezTo>
                      <a:pt x="631" y="1113"/>
                      <a:pt x="429" y="1095"/>
                      <a:pt x="423" y="831"/>
                    </a:cubicBezTo>
                    <a:cubicBezTo>
                      <a:pt x="411" y="574"/>
                      <a:pt x="607" y="580"/>
                      <a:pt x="1140" y="372"/>
                    </a:cubicBezTo>
                    <a:cubicBezTo>
                      <a:pt x="1355" y="286"/>
                      <a:pt x="1379" y="194"/>
                      <a:pt x="1330" y="108"/>
                    </a:cubicBezTo>
                    <a:cubicBezTo>
                      <a:pt x="1213" y="35"/>
                      <a:pt x="1083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ubtitle 1"/>
          <p:cNvSpPr>
            <a:spLocks noGrp="1"/>
          </p:cNvSpPr>
          <p:nvPr>
            <p:ph type="subTitle" idx="13"/>
          </p:nvPr>
        </p:nvSpPr>
        <p:spPr>
          <a:xfrm>
            <a:off x="6004651" y="2484665"/>
            <a:ext cx="2913318" cy="456716"/>
          </a:xfrm>
        </p:spPr>
        <p:txBody>
          <a:bodyPr/>
          <a:lstStyle/>
          <a:p>
            <a:r>
              <a:rPr lang="en-US" sz="1600" dirty="0"/>
              <a:t>Feature Extraction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12066" y="1807962"/>
            <a:ext cx="415408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/>
              <a:t>We propose an AI-based system that uses Convolutional Neural Networks (CNNs) to detect lung cancer from CT scans automatically</a:t>
            </a:r>
          </a:p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/>
              <a:t> This system helps in early detection, reduces errors, and improves lung cancer diagnosis.</a:t>
            </a:r>
            <a:endParaRPr lang="en-US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5" name="Google Shape;360;p36"/>
          <p:cNvSpPr txBox="1">
            <a:spLocks noGrp="1"/>
          </p:cNvSpPr>
          <p:nvPr>
            <p:ph type="title" idx="2"/>
          </p:nvPr>
        </p:nvSpPr>
        <p:spPr>
          <a:xfrm>
            <a:off x="5365130" y="1246568"/>
            <a:ext cx="619105" cy="9150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01</a:t>
            </a:r>
            <a:endParaRPr sz="2800" dirty="0"/>
          </a:p>
        </p:txBody>
      </p:sp>
      <p:sp>
        <p:nvSpPr>
          <p:cNvPr id="106" name="Google Shape;373;p36"/>
          <p:cNvSpPr txBox="1">
            <a:spLocks noGrp="1"/>
          </p:cNvSpPr>
          <p:nvPr>
            <p:ph type="subTitle" idx="9"/>
          </p:nvPr>
        </p:nvSpPr>
        <p:spPr>
          <a:xfrm>
            <a:off x="5991212" y="1242205"/>
            <a:ext cx="2885661" cy="4585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   </a:t>
            </a:r>
            <a:r>
              <a:rPr lang="en-US" sz="1600" dirty="0"/>
              <a:t>Preprocessing</a:t>
            </a:r>
            <a:endParaRPr sz="1600" dirty="0"/>
          </a:p>
        </p:txBody>
      </p:sp>
      <p:sp>
        <p:nvSpPr>
          <p:cNvPr id="109" name="Google Shape;360;p36"/>
          <p:cNvSpPr txBox="1">
            <a:spLocks noGrp="1"/>
          </p:cNvSpPr>
          <p:nvPr>
            <p:ph type="title" idx="2"/>
          </p:nvPr>
        </p:nvSpPr>
        <p:spPr>
          <a:xfrm>
            <a:off x="5385546" y="2476069"/>
            <a:ext cx="619105" cy="9150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02</a:t>
            </a:r>
            <a:endParaRPr sz="2800" dirty="0"/>
          </a:p>
        </p:txBody>
      </p:sp>
      <p:sp>
        <p:nvSpPr>
          <p:cNvPr id="111" name="Google Shape;360;p36"/>
          <p:cNvSpPr txBox="1">
            <a:spLocks noGrp="1"/>
          </p:cNvSpPr>
          <p:nvPr>
            <p:ph type="title" idx="2"/>
          </p:nvPr>
        </p:nvSpPr>
        <p:spPr>
          <a:xfrm>
            <a:off x="5406091" y="3765376"/>
            <a:ext cx="619105" cy="9150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03</a:t>
            </a: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46"/>
          <p:cNvSpPr/>
          <p:nvPr/>
        </p:nvSpPr>
        <p:spPr>
          <a:xfrm>
            <a:off x="0" y="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46"/>
          <p:cNvSpPr/>
          <p:nvPr/>
        </p:nvSpPr>
        <p:spPr>
          <a:xfrm>
            <a:off x="0" y="4879500"/>
            <a:ext cx="9144000" cy="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7" name="Google Shape;897;p46"/>
          <p:cNvGrpSpPr/>
          <p:nvPr/>
        </p:nvGrpSpPr>
        <p:grpSpPr>
          <a:xfrm rot="1216957">
            <a:off x="8137822" y="-40577"/>
            <a:ext cx="1082967" cy="1260657"/>
            <a:chOff x="4607864" y="2699240"/>
            <a:chExt cx="305627" cy="380461"/>
          </a:xfrm>
        </p:grpSpPr>
        <p:sp>
          <p:nvSpPr>
            <p:cNvPr id="898" name="Google Shape;898;p46"/>
            <p:cNvSpPr/>
            <p:nvPr/>
          </p:nvSpPr>
          <p:spPr>
            <a:xfrm>
              <a:off x="4607864" y="2797323"/>
              <a:ext cx="136482" cy="282379"/>
            </a:xfrm>
            <a:custGeom>
              <a:avLst/>
              <a:gdLst/>
              <a:ahLst/>
              <a:cxnLst/>
              <a:rect l="l" t="t" r="r" b="b"/>
              <a:pathLst>
                <a:path w="4450" h="9207" extrusionOk="0">
                  <a:moveTo>
                    <a:pt x="3125" y="0"/>
                  </a:moveTo>
                  <a:cubicBezTo>
                    <a:pt x="2967" y="0"/>
                    <a:pt x="2807" y="47"/>
                    <a:pt x="2660" y="131"/>
                  </a:cubicBezTo>
                  <a:cubicBezTo>
                    <a:pt x="2335" y="321"/>
                    <a:pt x="2054" y="615"/>
                    <a:pt x="1821" y="903"/>
                  </a:cubicBezTo>
                  <a:cubicBezTo>
                    <a:pt x="1582" y="1210"/>
                    <a:pt x="1367" y="1534"/>
                    <a:pt x="1171" y="1871"/>
                  </a:cubicBezTo>
                  <a:cubicBezTo>
                    <a:pt x="754" y="2582"/>
                    <a:pt x="405" y="3342"/>
                    <a:pt x="215" y="4145"/>
                  </a:cubicBezTo>
                  <a:cubicBezTo>
                    <a:pt x="25" y="4972"/>
                    <a:pt x="1" y="5818"/>
                    <a:pt x="37" y="6664"/>
                  </a:cubicBezTo>
                  <a:cubicBezTo>
                    <a:pt x="56" y="7086"/>
                    <a:pt x="93" y="7515"/>
                    <a:pt x="129" y="7944"/>
                  </a:cubicBezTo>
                  <a:cubicBezTo>
                    <a:pt x="142" y="8104"/>
                    <a:pt x="209" y="8839"/>
                    <a:pt x="362" y="8980"/>
                  </a:cubicBezTo>
                  <a:cubicBezTo>
                    <a:pt x="381" y="8998"/>
                    <a:pt x="399" y="9011"/>
                    <a:pt x="417" y="9023"/>
                  </a:cubicBezTo>
                  <a:cubicBezTo>
                    <a:pt x="497" y="9096"/>
                    <a:pt x="595" y="9152"/>
                    <a:pt x="699" y="9164"/>
                  </a:cubicBezTo>
                  <a:cubicBezTo>
                    <a:pt x="803" y="9194"/>
                    <a:pt x="915" y="9207"/>
                    <a:pt x="1028" y="9207"/>
                  </a:cubicBezTo>
                  <a:cubicBezTo>
                    <a:pt x="1140" y="9207"/>
                    <a:pt x="1254" y="9194"/>
                    <a:pt x="1361" y="9176"/>
                  </a:cubicBezTo>
                  <a:cubicBezTo>
                    <a:pt x="1766" y="9103"/>
                    <a:pt x="2176" y="8986"/>
                    <a:pt x="2568" y="8851"/>
                  </a:cubicBezTo>
                  <a:cubicBezTo>
                    <a:pt x="2930" y="8723"/>
                    <a:pt x="3285" y="8563"/>
                    <a:pt x="3586" y="8330"/>
                  </a:cubicBezTo>
                  <a:cubicBezTo>
                    <a:pt x="3861" y="8116"/>
                    <a:pt x="4100" y="7852"/>
                    <a:pt x="4254" y="7534"/>
                  </a:cubicBezTo>
                  <a:cubicBezTo>
                    <a:pt x="4419" y="7172"/>
                    <a:pt x="4450" y="6780"/>
                    <a:pt x="4407" y="6388"/>
                  </a:cubicBezTo>
                  <a:cubicBezTo>
                    <a:pt x="4358" y="5953"/>
                    <a:pt x="4260" y="5536"/>
                    <a:pt x="4192" y="5107"/>
                  </a:cubicBezTo>
                  <a:cubicBezTo>
                    <a:pt x="4119" y="4666"/>
                    <a:pt x="4070" y="4225"/>
                    <a:pt x="4045" y="3777"/>
                  </a:cubicBezTo>
                  <a:cubicBezTo>
                    <a:pt x="4027" y="3336"/>
                    <a:pt x="4033" y="2901"/>
                    <a:pt x="4051" y="2460"/>
                  </a:cubicBezTo>
                  <a:cubicBezTo>
                    <a:pt x="4064" y="2025"/>
                    <a:pt x="4076" y="1583"/>
                    <a:pt x="4021" y="1148"/>
                  </a:cubicBezTo>
                  <a:cubicBezTo>
                    <a:pt x="3978" y="793"/>
                    <a:pt x="3892" y="407"/>
                    <a:pt x="3598" y="168"/>
                  </a:cubicBezTo>
                  <a:cubicBezTo>
                    <a:pt x="3454" y="52"/>
                    <a:pt x="3290" y="0"/>
                    <a:pt x="3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6"/>
            <p:cNvSpPr/>
            <p:nvPr/>
          </p:nvSpPr>
          <p:spPr>
            <a:xfrm>
              <a:off x="4608446" y="2896050"/>
              <a:ext cx="135899" cy="183652"/>
            </a:xfrm>
            <a:custGeom>
              <a:avLst/>
              <a:gdLst/>
              <a:ahLst/>
              <a:cxnLst/>
              <a:rect l="l" t="t" r="r" b="b"/>
              <a:pathLst>
                <a:path w="4431" h="5988" extrusionOk="0">
                  <a:moveTo>
                    <a:pt x="4014" y="1"/>
                  </a:moveTo>
                  <a:cubicBezTo>
                    <a:pt x="3947" y="252"/>
                    <a:pt x="3904" y="503"/>
                    <a:pt x="3867" y="761"/>
                  </a:cubicBezTo>
                  <a:cubicBezTo>
                    <a:pt x="3775" y="1330"/>
                    <a:pt x="3665" y="1882"/>
                    <a:pt x="3352" y="2378"/>
                  </a:cubicBezTo>
                  <a:cubicBezTo>
                    <a:pt x="3058" y="2832"/>
                    <a:pt x="2623" y="3193"/>
                    <a:pt x="2120" y="3396"/>
                  </a:cubicBezTo>
                  <a:cubicBezTo>
                    <a:pt x="1855" y="3505"/>
                    <a:pt x="1543" y="3586"/>
                    <a:pt x="1239" y="3586"/>
                  </a:cubicBezTo>
                  <a:cubicBezTo>
                    <a:pt x="933" y="3586"/>
                    <a:pt x="635" y="3504"/>
                    <a:pt x="405" y="3285"/>
                  </a:cubicBezTo>
                  <a:cubicBezTo>
                    <a:pt x="202" y="3095"/>
                    <a:pt x="80" y="2856"/>
                    <a:pt x="6" y="2599"/>
                  </a:cubicBezTo>
                  <a:lnTo>
                    <a:pt x="6" y="2599"/>
                  </a:lnTo>
                  <a:cubicBezTo>
                    <a:pt x="0" y="2881"/>
                    <a:pt x="6" y="3163"/>
                    <a:pt x="18" y="3438"/>
                  </a:cubicBezTo>
                  <a:cubicBezTo>
                    <a:pt x="37" y="3867"/>
                    <a:pt x="74" y="4296"/>
                    <a:pt x="110" y="4725"/>
                  </a:cubicBezTo>
                  <a:cubicBezTo>
                    <a:pt x="123" y="4885"/>
                    <a:pt x="190" y="5620"/>
                    <a:pt x="343" y="5761"/>
                  </a:cubicBezTo>
                  <a:cubicBezTo>
                    <a:pt x="362" y="5779"/>
                    <a:pt x="380" y="5792"/>
                    <a:pt x="398" y="5804"/>
                  </a:cubicBezTo>
                  <a:cubicBezTo>
                    <a:pt x="478" y="5877"/>
                    <a:pt x="576" y="5933"/>
                    <a:pt x="680" y="5945"/>
                  </a:cubicBezTo>
                  <a:cubicBezTo>
                    <a:pt x="784" y="5975"/>
                    <a:pt x="896" y="5988"/>
                    <a:pt x="1009" y="5988"/>
                  </a:cubicBezTo>
                  <a:cubicBezTo>
                    <a:pt x="1121" y="5988"/>
                    <a:pt x="1235" y="5975"/>
                    <a:pt x="1342" y="5957"/>
                  </a:cubicBezTo>
                  <a:cubicBezTo>
                    <a:pt x="1747" y="5884"/>
                    <a:pt x="2157" y="5767"/>
                    <a:pt x="2549" y="5632"/>
                  </a:cubicBezTo>
                  <a:cubicBezTo>
                    <a:pt x="2911" y="5504"/>
                    <a:pt x="3266" y="5344"/>
                    <a:pt x="3567" y="5111"/>
                  </a:cubicBezTo>
                  <a:cubicBezTo>
                    <a:pt x="3842" y="4897"/>
                    <a:pt x="4081" y="4627"/>
                    <a:pt x="4235" y="4315"/>
                  </a:cubicBezTo>
                  <a:cubicBezTo>
                    <a:pt x="4400" y="3953"/>
                    <a:pt x="4431" y="3561"/>
                    <a:pt x="4388" y="3169"/>
                  </a:cubicBezTo>
                  <a:cubicBezTo>
                    <a:pt x="4339" y="2734"/>
                    <a:pt x="4241" y="2317"/>
                    <a:pt x="4173" y="1888"/>
                  </a:cubicBezTo>
                  <a:cubicBezTo>
                    <a:pt x="4100" y="1447"/>
                    <a:pt x="4051" y="1006"/>
                    <a:pt x="4026" y="558"/>
                  </a:cubicBezTo>
                  <a:cubicBezTo>
                    <a:pt x="4020" y="374"/>
                    <a:pt x="4014" y="184"/>
                    <a:pt x="40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6"/>
            <p:cNvSpPr/>
            <p:nvPr/>
          </p:nvSpPr>
          <p:spPr>
            <a:xfrm>
              <a:off x="4776825" y="2797323"/>
              <a:ext cx="136666" cy="282379"/>
            </a:xfrm>
            <a:custGeom>
              <a:avLst/>
              <a:gdLst/>
              <a:ahLst/>
              <a:cxnLst/>
              <a:rect l="l" t="t" r="r" b="b"/>
              <a:pathLst>
                <a:path w="4456" h="9207" extrusionOk="0">
                  <a:moveTo>
                    <a:pt x="1327" y="0"/>
                  </a:moveTo>
                  <a:cubicBezTo>
                    <a:pt x="1160" y="0"/>
                    <a:pt x="997" y="52"/>
                    <a:pt x="853" y="168"/>
                  </a:cubicBezTo>
                  <a:cubicBezTo>
                    <a:pt x="565" y="407"/>
                    <a:pt x="479" y="793"/>
                    <a:pt x="430" y="1148"/>
                  </a:cubicBezTo>
                  <a:cubicBezTo>
                    <a:pt x="381" y="1583"/>
                    <a:pt x="387" y="2025"/>
                    <a:pt x="405" y="2460"/>
                  </a:cubicBezTo>
                  <a:cubicBezTo>
                    <a:pt x="424" y="2901"/>
                    <a:pt x="430" y="3336"/>
                    <a:pt x="405" y="3777"/>
                  </a:cubicBezTo>
                  <a:cubicBezTo>
                    <a:pt x="387" y="4225"/>
                    <a:pt x="338" y="4666"/>
                    <a:pt x="264" y="5107"/>
                  </a:cubicBezTo>
                  <a:cubicBezTo>
                    <a:pt x="197" y="5536"/>
                    <a:pt x="93" y="5953"/>
                    <a:pt x="50" y="6388"/>
                  </a:cubicBezTo>
                  <a:cubicBezTo>
                    <a:pt x="1" y="6780"/>
                    <a:pt x="31" y="7172"/>
                    <a:pt x="203" y="7534"/>
                  </a:cubicBezTo>
                  <a:cubicBezTo>
                    <a:pt x="350" y="7852"/>
                    <a:pt x="589" y="8116"/>
                    <a:pt x="865" y="8330"/>
                  </a:cubicBezTo>
                  <a:cubicBezTo>
                    <a:pt x="1171" y="8563"/>
                    <a:pt x="1527" y="8723"/>
                    <a:pt x="1888" y="8851"/>
                  </a:cubicBezTo>
                  <a:cubicBezTo>
                    <a:pt x="2280" y="8986"/>
                    <a:pt x="2691" y="9103"/>
                    <a:pt x="3095" y="9176"/>
                  </a:cubicBezTo>
                  <a:cubicBezTo>
                    <a:pt x="3203" y="9194"/>
                    <a:pt x="3315" y="9207"/>
                    <a:pt x="3426" y="9207"/>
                  </a:cubicBezTo>
                  <a:cubicBezTo>
                    <a:pt x="3538" y="9207"/>
                    <a:pt x="3650" y="9194"/>
                    <a:pt x="3757" y="9164"/>
                  </a:cubicBezTo>
                  <a:cubicBezTo>
                    <a:pt x="3861" y="9152"/>
                    <a:pt x="3959" y="9096"/>
                    <a:pt x="4039" y="9023"/>
                  </a:cubicBezTo>
                  <a:cubicBezTo>
                    <a:pt x="4058" y="9011"/>
                    <a:pt x="4076" y="8998"/>
                    <a:pt x="4094" y="8980"/>
                  </a:cubicBezTo>
                  <a:cubicBezTo>
                    <a:pt x="4241" y="8839"/>
                    <a:pt x="4309" y="8104"/>
                    <a:pt x="4327" y="7944"/>
                  </a:cubicBezTo>
                  <a:cubicBezTo>
                    <a:pt x="4364" y="7515"/>
                    <a:pt x="4401" y="7086"/>
                    <a:pt x="4419" y="6664"/>
                  </a:cubicBezTo>
                  <a:cubicBezTo>
                    <a:pt x="4456" y="5818"/>
                    <a:pt x="4425" y="4972"/>
                    <a:pt x="4235" y="4145"/>
                  </a:cubicBezTo>
                  <a:cubicBezTo>
                    <a:pt x="4051" y="3342"/>
                    <a:pt x="3696" y="2582"/>
                    <a:pt x="3279" y="1871"/>
                  </a:cubicBezTo>
                  <a:cubicBezTo>
                    <a:pt x="3083" y="1534"/>
                    <a:pt x="2875" y="1210"/>
                    <a:pt x="2630" y="903"/>
                  </a:cubicBezTo>
                  <a:cubicBezTo>
                    <a:pt x="2397" y="615"/>
                    <a:pt x="2121" y="321"/>
                    <a:pt x="1796" y="131"/>
                  </a:cubicBezTo>
                  <a:cubicBezTo>
                    <a:pt x="1647" y="47"/>
                    <a:pt x="1485" y="0"/>
                    <a:pt x="1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6"/>
            <p:cNvSpPr/>
            <p:nvPr/>
          </p:nvSpPr>
          <p:spPr>
            <a:xfrm>
              <a:off x="4776825" y="2896050"/>
              <a:ext cx="135929" cy="183652"/>
            </a:xfrm>
            <a:custGeom>
              <a:avLst/>
              <a:gdLst/>
              <a:ahLst/>
              <a:cxnLst/>
              <a:rect l="l" t="t" r="r" b="b"/>
              <a:pathLst>
                <a:path w="4432" h="5988" extrusionOk="0">
                  <a:moveTo>
                    <a:pt x="424" y="1"/>
                  </a:moveTo>
                  <a:cubicBezTo>
                    <a:pt x="424" y="184"/>
                    <a:pt x="417" y="374"/>
                    <a:pt x="405" y="558"/>
                  </a:cubicBezTo>
                  <a:cubicBezTo>
                    <a:pt x="387" y="1006"/>
                    <a:pt x="338" y="1447"/>
                    <a:pt x="264" y="1888"/>
                  </a:cubicBezTo>
                  <a:cubicBezTo>
                    <a:pt x="197" y="2317"/>
                    <a:pt x="93" y="2734"/>
                    <a:pt x="50" y="3169"/>
                  </a:cubicBezTo>
                  <a:cubicBezTo>
                    <a:pt x="1" y="3561"/>
                    <a:pt x="31" y="3953"/>
                    <a:pt x="203" y="4315"/>
                  </a:cubicBezTo>
                  <a:cubicBezTo>
                    <a:pt x="356" y="4627"/>
                    <a:pt x="589" y="4897"/>
                    <a:pt x="865" y="5111"/>
                  </a:cubicBezTo>
                  <a:cubicBezTo>
                    <a:pt x="1171" y="5344"/>
                    <a:pt x="1527" y="5504"/>
                    <a:pt x="1888" y="5632"/>
                  </a:cubicBezTo>
                  <a:cubicBezTo>
                    <a:pt x="2280" y="5767"/>
                    <a:pt x="2691" y="5884"/>
                    <a:pt x="3095" y="5957"/>
                  </a:cubicBezTo>
                  <a:cubicBezTo>
                    <a:pt x="3203" y="5975"/>
                    <a:pt x="3315" y="5988"/>
                    <a:pt x="3426" y="5988"/>
                  </a:cubicBezTo>
                  <a:cubicBezTo>
                    <a:pt x="3538" y="5988"/>
                    <a:pt x="3650" y="5975"/>
                    <a:pt x="3757" y="5945"/>
                  </a:cubicBezTo>
                  <a:cubicBezTo>
                    <a:pt x="3861" y="5933"/>
                    <a:pt x="3959" y="5877"/>
                    <a:pt x="4039" y="5804"/>
                  </a:cubicBezTo>
                  <a:cubicBezTo>
                    <a:pt x="4058" y="5792"/>
                    <a:pt x="4076" y="5779"/>
                    <a:pt x="4094" y="5761"/>
                  </a:cubicBezTo>
                  <a:cubicBezTo>
                    <a:pt x="4248" y="5620"/>
                    <a:pt x="4309" y="4885"/>
                    <a:pt x="4327" y="4725"/>
                  </a:cubicBezTo>
                  <a:cubicBezTo>
                    <a:pt x="4364" y="4296"/>
                    <a:pt x="4401" y="3867"/>
                    <a:pt x="4419" y="3438"/>
                  </a:cubicBezTo>
                  <a:cubicBezTo>
                    <a:pt x="4431" y="3163"/>
                    <a:pt x="4431" y="2881"/>
                    <a:pt x="4425" y="2599"/>
                  </a:cubicBezTo>
                  <a:lnTo>
                    <a:pt x="4425" y="2599"/>
                  </a:lnTo>
                  <a:cubicBezTo>
                    <a:pt x="4358" y="2856"/>
                    <a:pt x="4235" y="3095"/>
                    <a:pt x="4033" y="3285"/>
                  </a:cubicBezTo>
                  <a:cubicBezTo>
                    <a:pt x="3802" y="3504"/>
                    <a:pt x="3505" y="3586"/>
                    <a:pt x="3198" y="3586"/>
                  </a:cubicBezTo>
                  <a:cubicBezTo>
                    <a:pt x="2895" y="3586"/>
                    <a:pt x="2583" y="3505"/>
                    <a:pt x="2317" y="3396"/>
                  </a:cubicBezTo>
                  <a:cubicBezTo>
                    <a:pt x="1815" y="3193"/>
                    <a:pt x="1380" y="2832"/>
                    <a:pt x="1085" y="2378"/>
                  </a:cubicBezTo>
                  <a:cubicBezTo>
                    <a:pt x="767" y="1882"/>
                    <a:pt x="663" y="1330"/>
                    <a:pt x="571" y="761"/>
                  </a:cubicBezTo>
                  <a:cubicBezTo>
                    <a:pt x="534" y="503"/>
                    <a:pt x="485" y="252"/>
                    <a:pt x="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6"/>
            <p:cNvSpPr/>
            <p:nvPr/>
          </p:nvSpPr>
          <p:spPr>
            <a:xfrm>
              <a:off x="4619211" y="2699240"/>
              <a:ext cx="283697" cy="302560"/>
            </a:xfrm>
            <a:custGeom>
              <a:avLst/>
              <a:gdLst/>
              <a:ahLst/>
              <a:cxnLst/>
              <a:rect l="l" t="t" r="r" b="b"/>
              <a:pathLst>
                <a:path w="9250" h="9865" extrusionOk="0">
                  <a:moveTo>
                    <a:pt x="4622" y="0"/>
                  </a:moveTo>
                  <a:cubicBezTo>
                    <a:pt x="4434" y="0"/>
                    <a:pt x="4245" y="29"/>
                    <a:pt x="4202" y="87"/>
                  </a:cubicBezTo>
                  <a:cubicBezTo>
                    <a:pt x="4153" y="149"/>
                    <a:pt x="4190" y="271"/>
                    <a:pt x="4196" y="345"/>
                  </a:cubicBezTo>
                  <a:cubicBezTo>
                    <a:pt x="4202" y="394"/>
                    <a:pt x="4208" y="437"/>
                    <a:pt x="4208" y="480"/>
                  </a:cubicBezTo>
                  <a:cubicBezTo>
                    <a:pt x="4178" y="1037"/>
                    <a:pt x="4251" y="1601"/>
                    <a:pt x="4288" y="2159"/>
                  </a:cubicBezTo>
                  <a:cubicBezTo>
                    <a:pt x="4325" y="2784"/>
                    <a:pt x="4337" y="3409"/>
                    <a:pt x="4221" y="4028"/>
                  </a:cubicBezTo>
                  <a:cubicBezTo>
                    <a:pt x="4074" y="4830"/>
                    <a:pt x="3645" y="5621"/>
                    <a:pt x="2946" y="6025"/>
                  </a:cubicBezTo>
                  <a:cubicBezTo>
                    <a:pt x="2903" y="6013"/>
                    <a:pt x="2854" y="6001"/>
                    <a:pt x="2817" y="5983"/>
                  </a:cubicBezTo>
                  <a:cubicBezTo>
                    <a:pt x="2768" y="5964"/>
                    <a:pt x="2719" y="5934"/>
                    <a:pt x="2676" y="5903"/>
                  </a:cubicBezTo>
                  <a:cubicBezTo>
                    <a:pt x="2597" y="5842"/>
                    <a:pt x="2529" y="5768"/>
                    <a:pt x="2474" y="5676"/>
                  </a:cubicBezTo>
                  <a:cubicBezTo>
                    <a:pt x="2419" y="5584"/>
                    <a:pt x="2401" y="5474"/>
                    <a:pt x="2364" y="5376"/>
                  </a:cubicBezTo>
                  <a:cubicBezTo>
                    <a:pt x="2336" y="5293"/>
                    <a:pt x="2268" y="5195"/>
                    <a:pt x="2174" y="5195"/>
                  </a:cubicBezTo>
                  <a:cubicBezTo>
                    <a:pt x="2164" y="5195"/>
                    <a:pt x="2154" y="5196"/>
                    <a:pt x="2143" y="5198"/>
                  </a:cubicBezTo>
                  <a:cubicBezTo>
                    <a:pt x="2119" y="5204"/>
                    <a:pt x="2125" y="5235"/>
                    <a:pt x="2143" y="5241"/>
                  </a:cubicBezTo>
                  <a:cubicBezTo>
                    <a:pt x="2266" y="5290"/>
                    <a:pt x="2272" y="5425"/>
                    <a:pt x="2296" y="5535"/>
                  </a:cubicBezTo>
                  <a:cubicBezTo>
                    <a:pt x="2321" y="5639"/>
                    <a:pt x="2376" y="5731"/>
                    <a:pt x="2437" y="5811"/>
                  </a:cubicBezTo>
                  <a:cubicBezTo>
                    <a:pt x="2505" y="5885"/>
                    <a:pt x="2584" y="5952"/>
                    <a:pt x="2676" y="5995"/>
                  </a:cubicBezTo>
                  <a:cubicBezTo>
                    <a:pt x="2707" y="6007"/>
                    <a:pt x="2738" y="6019"/>
                    <a:pt x="2768" y="6032"/>
                  </a:cubicBezTo>
                  <a:cubicBezTo>
                    <a:pt x="2578" y="6025"/>
                    <a:pt x="2394" y="5976"/>
                    <a:pt x="2223" y="5872"/>
                  </a:cubicBezTo>
                  <a:cubicBezTo>
                    <a:pt x="1955" y="5708"/>
                    <a:pt x="1791" y="5351"/>
                    <a:pt x="1429" y="5351"/>
                  </a:cubicBezTo>
                  <a:cubicBezTo>
                    <a:pt x="1426" y="5351"/>
                    <a:pt x="1423" y="5351"/>
                    <a:pt x="1420" y="5351"/>
                  </a:cubicBezTo>
                  <a:cubicBezTo>
                    <a:pt x="1402" y="5351"/>
                    <a:pt x="1396" y="5382"/>
                    <a:pt x="1420" y="5388"/>
                  </a:cubicBezTo>
                  <a:cubicBezTo>
                    <a:pt x="1610" y="5437"/>
                    <a:pt x="1739" y="5578"/>
                    <a:pt x="1874" y="5713"/>
                  </a:cubicBezTo>
                  <a:cubicBezTo>
                    <a:pt x="1996" y="5842"/>
                    <a:pt x="2125" y="5958"/>
                    <a:pt x="2290" y="6038"/>
                  </a:cubicBezTo>
                  <a:cubicBezTo>
                    <a:pt x="2425" y="6099"/>
                    <a:pt x="2578" y="6136"/>
                    <a:pt x="2731" y="6136"/>
                  </a:cubicBezTo>
                  <a:cubicBezTo>
                    <a:pt x="2682" y="6154"/>
                    <a:pt x="2640" y="6173"/>
                    <a:pt x="2591" y="6191"/>
                  </a:cubicBezTo>
                  <a:cubicBezTo>
                    <a:pt x="2548" y="6197"/>
                    <a:pt x="2492" y="6203"/>
                    <a:pt x="2443" y="6203"/>
                  </a:cubicBezTo>
                  <a:cubicBezTo>
                    <a:pt x="2420" y="6204"/>
                    <a:pt x="2397" y="6205"/>
                    <a:pt x="2374" y="6205"/>
                  </a:cubicBezTo>
                  <a:cubicBezTo>
                    <a:pt x="2146" y="6205"/>
                    <a:pt x="1920" y="6151"/>
                    <a:pt x="1714" y="6056"/>
                  </a:cubicBezTo>
                  <a:cubicBezTo>
                    <a:pt x="1528" y="5969"/>
                    <a:pt x="1337" y="5865"/>
                    <a:pt x="1124" y="5865"/>
                  </a:cubicBezTo>
                  <a:cubicBezTo>
                    <a:pt x="1112" y="5865"/>
                    <a:pt x="1101" y="5865"/>
                    <a:pt x="1089" y="5866"/>
                  </a:cubicBezTo>
                  <a:cubicBezTo>
                    <a:pt x="924" y="5878"/>
                    <a:pt x="746" y="5934"/>
                    <a:pt x="666" y="6093"/>
                  </a:cubicBezTo>
                  <a:cubicBezTo>
                    <a:pt x="666" y="6102"/>
                    <a:pt x="670" y="6108"/>
                    <a:pt x="674" y="6108"/>
                  </a:cubicBezTo>
                  <a:cubicBezTo>
                    <a:pt x="675" y="6108"/>
                    <a:pt x="677" y="6107"/>
                    <a:pt x="679" y="6105"/>
                  </a:cubicBezTo>
                  <a:cubicBezTo>
                    <a:pt x="776" y="5993"/>
                    <a:pt x="904" y="5945"/>
                    <a:pt x="1037" y="5945"/>
                  </a:cubicBezTo>
                  <a:cubicBezTo>
                    <a:pt x="1123" y="5945"/>
                    <a:pt x="1210" y="5965"/>
                    <a:pt x="1291" y="6001"/>
                  </a:cubicBezTo>
                  <a:cubicBezTo>
                    <a:pt x="1512" y="6093"/>
                    <a:pt x="1714" y="6215"/>
                    <a:pt x="1941" y="6277"/>
                  </a:cubicBezTo>
                  <a:cubicBezTo>
                    <a:pt x="1978" y="6283"/>
                    <a:pt x="2021" y="6295"/>
                    <a:pt x="2057" y="6301"/>
                  </a:cubicBezTo>
                  <a:cubicBezTo>
                    <a:pt x="1549" y="6356"/>
                    <a:pt x="930" y="6375"/>
                    <a:pt x="728" y="6939"/>
                  </a:cubicBezTo>
                  <a:cubicBezTo>
                    <a:pt x="724" y="6951"/>
                    <a:pt x="735" y="6960"/>
                    <a:pt x="747" y="6960"/>
                  </a:cubicBezTo>
                  <a:cubicBezTo>
                    <a:pt x="754" y="6960"/>
                    <a:pt x="760" y="6957"/>
                    <a:pt x="764" y="6951"/>
                  </a:cubicBezTo>
                  <a:cubicBezTo>
                    <a:pt x="899" y="6712"/>
                    <a:pt x="1150" y="6608"/>
                    <a:pt x="1402" y="6540"/>
                  </a:cubicBezTo>
                  <a:cubicBezTo>
                    <a:pt x="1714" y="6454"/>
                    <a:pt x="2039" y="6473"/>
                    <a:pt x="2352" y="6412"/>
                  </a:cubicBezTo>
                  <a:cubicBezTo>
                    <a:pt x="2529" y="6375"/>
                    <a:pt x="2701" y="6313"/>
                    <a:pt x="2860" y="6234"/>
                  </a:cubicBezTo>
                  <a:cubicBezTo>
                    <a:pt x="2864" y="6234"/>
                    <a:pt x="2868" y="6234"/>
                    <a:pt x="2871" y="6232"/>
                  </a:cubicBezTo>
                  <a:lnTo>
                    <a:pt x="2871" y="6232"/>
                  </a:lnTo>
                  <a:cubicBezTo>
                    <a:pt x="2745" y="6316"/>
                    <a:pt x="2619" y="6395"/>
                    <a:pt x="2486" y="6473"/>
                  </a:cubicBezTo>
                  <a:cubicBezTo>
                    <a:pt x="2370" y="6534"/>
                    <a:pt x="2260" y="6601"/>
                    <a:pt x="2143" y="6663"/>
                  </a:cubicBezTo>
                  <a:cubicBezTo>
                    <a:pt x="2045" y="6712"/>
                    <a:pt x="1953" y="6761"/>
                    <a:pt x="1867" y="6816"/>
                  </a:cubicBezTo>
                  <a:cubicBezTo>
                    <a:pt x="1800" y="6840"/>
                    <a:pt x="1726" y="6865"/>
                    <a:pt x="1653" y="6890"/>
                  </a:cubicBezTo>
                  <a:cubicBezTo>
                    <a:pt x="1408" y="6969"/>
                    <a:pt x="1150" y="7037"/>
                    <a:pt x="905" y="7135"/>
                  </a:cubicBezTo>
                  <a:cubicBezTo>
                    <a:pt x="507" y="7294"/>
                    <a:pt x="109" y="7570"/>
                    <a:pt x="4" y="8017"/>
                  </a:cubicBezTo>
                  <a:cubicBezTo>
                    <a:pt x="1" y="8028"/>
                    <a:pt x="10" y="8037"/>
                    <a:pt x="20" y="8037"/>
                  </a:cubicBezTo>
                  <a:cubicBezTo>
                    <a:pt x="26" y="8037"/>
                    <a:pt x="33" y="8033"/>
                    <a:pt x="35" y="8023"/>
                  </a:cubicBezTo>
                  <a:cubicBezTo>
                    <a:pt x="152" y="7735"/>
                    <a:pt x="378" y="7527"/>
                    <a:pt x="636" y="7374"/>
                  </a:cubicBezTo>
                  <a:lnTo>
                    <a:pt x="636" y="7374"/>
                  </a:lnTo>
                  <a:cubicBezTo>
                    <a:pt x="587" y="7410"/>
                    <a:pt x="544" y="7447"/>
                    <a:pt x="501" y="7490"/>
                  </a:cubicBezTo>
                  <a:cubicBezTo>
                    <a:pt x="329" y="7668"/>
                    <a:pt x="280" y="7895"/>
                    <a:pt x="342" y="8127"/>
                  </a:cubicBezTo>
                  <a:cubicBezTo>
                    <a:pt x="409" y="8385"/>
                    <a:pt x="611" y="8691"/>
                    <a:pt x="409" y="8942"/>
                  </a:cubicBezTo>
                  <a:cubicBezTo>
                    <a:pt x="395" y="8957"/>
                    <a:pt x="410" y="8979"/>
                    <a:pt x="427" y="8979"/>
                  </a:cubicBezTo>
                  <a:cubicBezTo>
                    <a:pt x="431" y="8979"/>
                    <a:pt x="436" y="8977"/>
                    <a:pt x="440" y="8973"/>
                  </a:cubicBezTo>
                  <a:cubicBezTo>
                    <a:pt x="593" y="8832"/>
                    <a:pt x="587" y="8611"/>
                    <a:pt x="544" y="8422"/>
                  </a:cubicBezTo>
                  <a:cubicBezTo>
                    <a:pt x="482" y="8152"/>
                    <a:pt x="372" y="7882"/>
                    <a:pt x="568" y="7637"/>
                  </a:cubicBezTo>
                  <a:cubicBezTo>
                    <a:pt x="721" y="7447"/>
                    <a:pt x="967" y="7325"/>
                    <a:pt x="1181" y="7220"/>
                  </a:cubicBezTo>
                  <a:cubicBezTo>
                    <a:pt x="1304" y="7165"/>
                    <a:pt x="1426" y="7110"/>
                    <a:pt x="1549" y="7049"/>
                  </a:cubicBezTo>
                  <a:lnTo>
                    <a:pt x="1549" y="7049"/>
                  </a:lnTo>
                  <a:cubicBezTo>
                    <a:pt x="1512" y="7079"/>
                    <a:pt x="1481" y="7110"/>
                    <a:pt x="1451" y="7141"/>
                  </a:cubicBezTo>
                  <a:cubicBezTo>
                    <a:pt x="1334" y="7263"/>
                    <a:pt x="1236" y="7398"/>
                    <a:pt x="1169" y="7551"/>
                  </a:cubicBezTo>
                  <a:cubicBezTo>
                    <a:pt x="1095" y="7711"/>
                    <a:pt x="1071" y="7870"/>
                    <a:pt x="1059" y="8048"/>
                  </a:cubicBezTo>
                  <a:cubicBezTo>
                    <a:pt x="1046" y="8225"/>
                    <a:pt x="1095" y="8385"/>
                    <a:pt x="1150" y="8556"/>
                  </a:cubicBezTo>
                  <a:cubicBezTo>
                    <a:pt x="1206" y="8722"/>
                    <a:pt x="1261" y="8899"/>
                    <a:pt x="1199" y="9071"/>
                  </a:cubicBezTo>
                  <a:cubicBezTo>
                    <a:pt x="1108" y="9341"/>
                    <a:pt x="875" y="9543"/>
                    <a:pt x="869" y="9843"/>
                  </a:cubicBezTo>
                  <a:cubicBezTo>
                    <a:pt x="869" y="9857"/>
                    <a:pt x="880" y="9865"/>
                    <a:pt x="891" y="9865"/>
                  </a:cubicBezTo>
                  <a:cubicBezTo>
                    <a:pt x="900" y="9865"/>
                    <a:pt x="909" y="9860"/>
                    <a:pt x="911" y="9849"/>
                  </a:cubicBezTo>
                  <a:cubicBezTo>
                    <a:pt x="973" y="9574"/>
                    <a:pt x="1206" y="9384"/>
                    <a:pt x="1322" y="9138"/>
                  </a:cubicBezTo>
                  <a:cubicBezTo>
                    <a:pt x="1377" y="9016"/>
                    <a:pt x="1402" y="8869"/>
                    <a:pt x="1383" y="8734"/>
                  </a:cubicBezTo>
                  <a:cubicBezTo>
                    <a:pt x="1371" y="8667"/>
                    <a:pt x="1359" y="8599"/>
                    <a:pt x="1340" y="8532"/>
                  </a:cubicBezTo>
                  <a:lnTo>
                    <a:pt x="1340" y="8532"/>
                  </a:lnTo>
                  <a:cubicBezTo>
                    <a:pt x="1524" y="8838"/>
                    <a:pt x="1757" y="9151"/>
                    <a:pt x="1659" y="9500"/>
                  </a:cubicBezTo>
                  <a:cubicBezTo>
                    <a:pt x="1655" y="9513"/>
                    <a:pt x="1669" y="9526"/>
                    <a:pt x="1680" y="9526"/>
                  </a:cubicBezTo>
                  <a:cubicBezTo>
                    <a:pt x="1684" y="9526"/>
                    <a:pt x="1688" y="9524"/>
                    <a:pt x="1690" y="9518"/>
                  </a:cubicBezTo>
                  <a:cubicBezTo>
                    <a:pt x="1782" y="9353"/>
                    <a:pt x="1782" y="9163"/>
                    <a:pt x="1739" y="8979"/>
                  </a:cubicBezTo>
                  <a:cubicBezTo>
                    <a:pt x="1696" y="8777"/>
                    <a:pt x="1561" y="8611"/>
                    <a:pt x="1469" y="8428"/>
                  </a:cubicBezTo>
                  <a:cubicBezTo>
                    <a:pt x="1377" y="8250"/>
                    <a:pt x="1285" y="8060"/>
                    <a:pt x="1298" y="7852"/>
                  </a:cubicBezTo>
                  <a:cubicBezTo>
                    <a:pt x="1298" y="7833"/>
                    <a:pt x="1304" y="7809"/>
                    <a:pt x="1304" y="7784"/>
                  </a:cubicBezTo>
                  <a:cubicBezTo>
                    <a:pt x="1310" y="7772"/>
                    <a:pt x="1310" y="7754"/>
                    <a:pt x="1316" y="7741"/>
                  </a:cubicBezTo>
                  <a:cubicBezTo>
                    <a:pt x="1371" y="7594"/>
                    <a:pt x="1457" y="7435"/>
                    <a:pt x="1561" y="7325"/>
                  </a:cubicBezTo>
                  <a:cubicBezTo>
                    <a:pt x="1671" y="7208"/>
                    <a:pt x="1788" y="7104"/>
                    <a:pt x="1910" y="7006"/>
                  </a:cubicBezTo>
                  <a:cubicBezTo>
                    <a:pt x="1923" y="7000"/>
                    <a:pt x="1935" y="6988"/>
                    <a:pt x="1947" y="6981"/>
                  </a:cubicBezTo>
                  <a:lnTo>
                    <a:pt x="1947" y="6981"/>
                  </a:lnTo>
                  <a:cubicBezTo>
                    <a:pt x="1898" y="7067"/>
                    <a:pt x="1867" y="7171"/>
                    <a:pt x="1861" y="7276"/>
                  </a:cubicBezTo>
                  <a:cubicBezTo>
                    <a:pt x="1861" y="7551"/>
                    <a:pt x="2100" y="7741"/>
                    <a:pt x="2303" y="7888"/>
                  </a:cubicBezTo>
                  <a:cubicBezTo>
                    <a:pt x="2321" y="7907"/>
                    <a:pt x="2345" y="7925"/>
                    <a:pt x="2370" y="7944"/>
                  </a:cubicBezTo>
                  <a:cubicBezTo>
                    <a:pt x="2382" y="7962"/>
                    <a:pt x="2401" y="7980"/>
                    <a:pt x="2407" y="8005"/>
                  </a:cubicBezTo>
                  <a:cubicBezTo>
                    <a:pt x="2425" y="8054"/>
                    <a:pt x="2437" y="8121"/>
                    <a:pt x="2431" y="8170"/>
                  </a:cubicBezTo>
                  <a:cubicBezTo>
                    <a:pt x="2431" y="8293"/>
                    <a:pt x="2370" y="8391"/>
                    <a:pt x="2303" y="8495"/>
                  </a:cubicBezTo>
                  <a:cubicBezTo>
                    <a:pt x="2180" y="8673"/>
                    <a:pt x="2106" y="8918"/>
                    <a:pt x="2211" y="9126"/>
                  </a:cubicBezTo>
                  <a:cubicBezTo>
                    <a:pt x="2213" y="9133"/>
                    <a:pt x="2218" y="9135"/>
                    <a:pt x="2224" y="9135"/>
                  </a:cubicBezTo>
                  <a:cubicBezTo>
                    <a:pt x="2234" y="9135"/>
                    <a:pt x="2247" y="9126"/>
                    <a:pt x="2247" y="9114"/>
                  </a:cubicBezTo>
                  <a:cubicBezTo>
                    <a:pt x="2247" y="8985"/>
                    <a:pt x="2241" y="8857"/>
                    <a:pt x="2290" y="8734"/>
                  </a:cubicBezTo>
                  <a:cubicBezTo>
                    <a:pt x="2333" y="8611"/>
                    <a:pt x="2419" y="8513"/>
                    <a:pt x="2474" y="8403"/>
                  </a:cubicBezTo>
                  <a:cubicBezTo>
                    <a:pt x="2523" y="8305"/>
                    <a:pt x="2535" y="8201"/>
                    <a:pt x="2511" y="8097"/>
                  </a:cubicBezTo>
                  <a:cubicBezTo>
                    <a:pt x="2511" y="8084"/>
                    <a:pt x="2505" y="8066"/>
                    <a:pt x="2499" y="8054"/>
                  </a:cubicBezTo>
                  <a:lnTo>
                    <a:pt x="2499" y="8054"/>
                  </a:lnTo>
                  <a:cubicBezTo>
                    <a:pt x="2548" y="8103"/>
                    <a:pt x="2591" y="8158"/>
                    <a:pt x="2627" y="8219"/>
                  </a:cubicBezTo>
                  <a:cubicBezTo>
                    <a:pt x="2707" y="8348"/>
                    <a:pt x="2756" y="8483"/>
                    <a:pt x="2774" y="8636"/>
                  </a:cubicBezTo>
                  <a:cubicBezTo>
                    <a:pt x="2817" y="8998"/>
                    <a:pt x="2664" y="9322"/>
                    <a:pt x="2529" y="9647"/>
                  </a:cubicBezTo>
                  <a:cubicBezTo>
                    <a:pt x="2521" y="9663"/>
                    <a:pt x="2535" y="9674"/>
                    <a:pt x="2548" y="9674"/>
                  </a:cubicBezTo>
                  <a:cubicBezTo>
                    <a:pt x="2555" y="9674"/>
                    <a:pt x="2562" y="9672"/>
                    <a:pt x="2566" y="9666"/>
                  </a:cubicBezTo>
                  <a:cubicBezTo>
                    <a:pt x="2738" y="9433"/>
                    <a:pt x="2842" y="9151"/>
                    <a:pt x="2879" y="8863"/>
                  </a:cubicBezTo>
                  <a:cubicBezTo>
                    <a:pt x="2909" y="8611"/>
                    <a:pt x="2872" y="8317"/>
                    <a:pt x="2725" y="8103"/>
                  </a:cubicBezTo>
                  <a:cubicBezTo>
                    <a:pt x="2652" y="7999"/>
                    <a:pt x="2560" y="7907"/>
                    <a:pt x="2456" y="7827"/>
                  </a:cubicBezTo>
                  <a:cubicBezTo>
                    <a:pt x="2333" y="7741"/>
                    <a:pt x="2186" y="7649"/>
                    <a:pt x="2106" y="7521"/>
                  </a:cubicBezTo>
                  <a:cubicBezTo>
                    <a:pt x="2021" y="7386"/>
                    <a:pt x="1990" y="7269"/>
                    <a:pt x="2045" y="7116"/>
                  </a:cubicBezTo>
                  <a:cubicBezTo>
                    <a:pt x="2082" y="7000"/>
                    <a:pt x="2168" y="6908"/>
                    <a:pt x="2266" y="6834"/>
                  </a:cubicBezTo>
                  <a:cubicBezTo>
                    <a:pt x="2394" y="6779"/>
                    <a:pt x="2517" y="6712"/>
                    <a:pt x="2640" y="6651"/>
                  </a:cubicBezTo>
                  <a:lnTo>
                    <a:pt x="2640" y="6651"/>
                  </a:lnTo>
                  <a:cubicBezTo>
                    <a:pt x="2517" y="6853"/>
                    <a:pt x="2468" y="7098"/>
                    <a:pt x="2609" y="7312"/>
                  </a:cubicBezTo>
                  <a:cubicBezTo>
                    <a:pt x="2695" y="7459"/>
                    <a:pt x="2854" y="7539"/>
                    <a:pt x="2964" y="7662"/>
                  </a:cubicBezTo>
                  <a:cubicBezTo>
                    <a:pt x="3105" y="7815"/>
                    <a:pt x="3160" y="7980"/>
                    <a:pt x="3197" y="8183"/>
                  </a:cubicBezTo>
                  <a:cubicBezTo>
                    <a:pt x="3200" y="8193"/>
                    <a:pt x="3207" y="8198"/>
                    <a:pt x="3215" y="8198"/>
                  </a:cubicBezTo>
                  <a:cubicBezTo>
                    <a:pt x="3225" y="8198"/>
                    <a:pt x="3237" y="8190"/>
                    <a:pt x="3240" y="8176"/>
                  </a:cubicBezTo>
                  <a:cubicBezTo>
                    <a:pt x="3252" y="8029"/>
                    <a:pt x="3209" y="7870"/>
                    <a:pt x="3142" y="7741"/>
                  </a:cubicBezTo>
                  <a:cubicBezTo>
                    <a:pt x="3069" y="7594"/>
                    <a:pt x="2958" y="7490"/>
                    <a:pt x="2842" y="7380"/>
                  </a:cubicBezTo>
                  <a:cubicBezTo>
                    <a:pt x="2701" y="7257"/>
                    <a:pt x="2627" y="7110"/>
                    <a:pt x="2664" y="6914"/>
                  </a:cubicBezTo>
                  <a:cubicBezTo>
                    <a:pt x="2689" y="6779"/>
                    <a:pt x="2744" y="6669"/>
                    <a:pt x="2805" y="6552"/>
                  </a:cubicBezTo>
                  <a:cubicBezTo>
                    <a:pt x="3050" y="6418"/>
                    <a:pt x="3283" y="6258"/>
                    <a:pt x="3491" y="6074"/>
                  </a:cubicBezTo>
                  <a:cubicBezTo>
                    <a:pt x="3736" y="5866"/>
                    <a:pt x="3951" y="5639"/>
                    <a:pt x="4135" y="5382"/>
                  </a:cubicBezTo>
                  <a:cubicBezTo>
                    <a:pt x="4343" y="5094"/>
                    <a:pt x="4484" y="4775"/>
                    <a:pt x="4588" y="4438"/>
                  </a:cubicBezTo>
                  <a:cubicBezTo>
                    <a:pt x="4601" y="4395"/>
                    <a:pt x="4613" y="4359"/>
                    <a:pt x="4625" y="4316"/>
                  </a:cubicBezTo>
                  <a:cubicBezTo>
                    <a:pt x="4637" y="4359"/>
                    <a:pt x="4650" y="4395"/>
                    <a:pt x="4662" y="4438"/>
                  </a:cubicBezTo>
                  <a:cubicBezTo>
                    <a:pt x="4766" y="4775"/>
                    <a:pt x="4907" y="5094"/>
                    <a:pt x="5115" y="5382"/>
                  </a:cubicBezTo>
                  <a:cubicBezTo>
                    <a:pt x="5299" y="5639"/>
                    <a:pt x="5514" y="5866"/>
                    <a:pt x="5753" y="6074"/>
                  </a:cubicBezTo>
                  <a:cubicBezTo>
                    <a:pt x="5967" y="6258"/>
                    <a:pt x="6200" y="6418"/>
                    <a:pt x="6445" y="6552"/>
                  </a:cubicBezTo>
                  <a:cubicBezTo>
                    <a:pt x="6506" y="6669"/>
                    <a:pt x="6561" y="6779"/>
                    <a:pt x="6586" y="6914"/>
                  </a:cubicBezTo>
                  <a:cubicBezTo>
                    <a:pt x="6623" y="7110"/>
                    <a:pt x="6549" y="7257"/>
                    <a:pt x="6408" y="7380"/>
                  </a:cubicBezTo>
                  <a:cubicBezTo>
                    <a:pt x="6292" y="7490"/>
                    <a:pt x="6182" y="7594"/>
                    <a:pt x="6108" y="7741"/>
                  </a:cubicBezTo>
                  <a:cubicBezTo>
                    <a:pt x="6041" y="7870"/>
                    <a:pt x="5998" y="8029"/>
                    <a:pt x="6010" y="8176"/>
                  </a:cubicBezTo>
                  <a:cubicBezTo>
                    <a:pt x="6013" y="8190"/>
                    <a:pt x="6025" y="8198"/>
                    <a:pt x="6034" y="8198"/>
                  </a:cubicBezTo>
                  <a:cubicBezTo>
                    <a:pt x="6041" y="8198"/>
                    <a:pt x="6047" y="8193"/>
                    <a:pt x="6047" y="8183"/>
                  </a:cubicBezTo>
                  <a:cubicBezTo>
                    <a:pt x="6084" y="7986"/>
                    <a:pt x="6145" y="7815"/>
                    <a:pt x="6286" y="7662"/>
                  </a:cubicBezTo>
                  <a:cubicBezTo>
                    <a:pt x="6396" y="7539"/>
                    <a:pt x="6549" y="7459"/>
                    <a:pt x="6641" y="7312"/>
                  </a:cubicBezTo>
                  <a:cubicBezTo>
                    <a:pt x="6782" y="7098"/>
                    <a:pt x="6733" y="6853"/>
                    <a:pt x="6611" y="6651"/>
                  </a:cubicBezTo>
                  <a:lnTo>
                    <a:pt x="6611" y="6651"/>
                  </a:lnTo>
                  <a:cubicBezTo>
                    <a:pt x="6733" y="6712"/>
                    <a:pt x="6856" y="6779"/>
                    <a:pt x="6984" y="6834"/>
                  </a:cubicBezTo>
                  <a:cubicBezTo>
                    <a:pt x="7082" y="6908"/>
                    <a:pt x="7168" y="7000"/>
                    <a:pt x="7205" y="7116"/>
                  </a:cubicBezTo>
                  <a:cubicBezTo>
                    <a:pt x="7260" y="7269"/>
                    <a:pt x="7229" y="7386"/>
                    <a:pt x="7144" y="7521"/>
                  </a:cubicBezTo>
                  <a:cubicBezTo>
                    <a:pt x="7064" y="7649"/>
                    <a:pt x="6917" y="7741"/>
                    <a:pt x="6794" y="7827"/>
                  </a:cubicBezTo>
                  <a:cubicBezTo>
                    <a:pt x="6690" y="7907"/>
                    <a:pt x="6598" y="7999"/>
                    <a:pt x="6525" y="8103"/>
                  </a:cubicBezTo>
                  <a:cubicBezTo>
                    <a:pt x="6378" y="8317"/>
                    <a:pt x="6341" y="8611"/>
                    <a:pt x="6372" y="8863"/>
                  </a:cubicBezTo>
                  <a:cubicBezTo>
                    <a:pt x="6408" y="9151"/>
                    <a:pt x="6512" y="9433"/>
                    <a:pt x="6684" y="9666"/>
                  </a:cubicBezTo>
                  <a:cubicBezTo>
                    <a:pt x="6688" y="9672"/>
                    <a:pt x="6695" y="9674"/>
                    <a:pt x="6702" y="9674"/>
                  </a:cubicBezTo>
                  <a:cubicBezTo>
                    <a:pt x="6715" y="9674"/>
                    <a:pt x="6729" y="9663"/>
                    <a:pt x="6721" y="9647"/>
                  </a:cubicBezTo>
                  <a:cubicBezTo>
                    <a:pt x="6586" y="9322"/>
                    <a:pt x="6433" y="8998"/>
                    <a:pt x="6476" y="8636"/>
                  </a:cubicBezTo>
                  <a:cubicBezTo>
                    <a:pt x="6494" y="8483"/>
                    <a:pt x="6543" y="8348"/>
                    <a:pt x="6623" y="8219"/>
                  </a:cubicBezTo>
                  <a:cubicBezTo>
                    <a:pt x="6660" y="8158"/>
                    <a:pt x="6702" y="8103"/>
                    <a:pt x="6751" y="8054"/>
                  </a:cubicBezTo>
                  <a:lnTo>
                    <a:pt x="6751" y="8054"/>
                  </a:lnTo>
                  <a:cubicBezTo>
                    <a:pt x="6745" y="8066"/>
                    <a:pt x="6739" y="8084"/>
                    <a:pt x="6739" y="8097"/>
                  </a:cubicBezTo>
                  <a:cubicBezTo>
                    <a:pt x="6715" y="8201"/>
                    <a:pt x="6727" y="8305"/>
                    <a:pt x="6776" y="8403"/>
                  </a:cubicBezTo>
                  <a:cubicBezTo>
                    <a:pt x="6831" y="8513"/>
                    <a:pt x="6917" y="8611"/>
                    <a:pt x="6960" y="8734"/>
                  </a:cubicBezTo>
                  <a:cubicBezTo>
                    <a:pt x="7009" y="8857"/>
                    <a:pt x="7003" y="8985"/>
                    <a:pt x="7003" y="9114"/>
                  </a:cubicBezTo>
                  <a:cubicBezTo>
                    <a:pt x="7003" y="9126"/>
                    <a:pt x="7016" y="9135"/>
                    <a:pt x="7026" y="9135"/>
                  </a:cubicBezTo>
                  <a:cubicBezTo>
                    <a:pt x="7032" y="9135"/>
                    <a:pt x="7037" y="9133"/>
                    <a:pt x="7039" y="9126"/>
                  </a:cubicBezTo>
                  <a:cubicBezTo>
                    <a:pt x="7144" y="8918"/>
                    <a:pt x="7070" y="8673"/>
                    <a:pt x="6948" y="8495"/>
                  </a:cubicBezTo>
                  <a:cubicBezTo>
                    <a:pt x="6880" y="8391"/>
                    <a:pt x="6819" y="8293"/>
                    <a:pt x="6819" y="8170"/>
                  </a:cubicBezTo>
                  <a:cubicBezTo>
                    <a:pt x="6813" y="8121"/>
                    <a:pt x="6825" y="8054"/>
                    <a:pt x="6843" y="8005"/>
                  </a:cubicBezTo>
                  <a:cubicBezTo>
                    <a:pt x="6850" y="7980"/>
                    <a:pt x="6868" y="7962"/>
                    <a:pt x="6880" y="7944"/>
                  </a:cubicBezTo>
                  <a:cubicBezTo>
                    <a:pt x="6905" y="7925"/>
                    <a:pt x="6929" y="7907"/>
                    <a:pt x="6948" y="7888"/>
                  </a:cubicBezTo>
                  <a:cubicBezTo>
                    <a:pt x="7150" y="7741"/>
                    <a:pt x="7389" y="7551"/>
                    <a:pt x="7389" y="7276"/>
                  </a:cubicBezTo>
                  <a:cubicBezTo>
                    <a:pt x="7383" y="7171"/>
                    <a:pt x="7352" y="7073"/>
                    <a:pt x="7303" y="6981"/>
                  </a:cubicBezTo>
                  <a:lnTo>
                    <a:pt x="7303" y="6981"/>
                  </a:lnTo>
                  <a:cubicBezTo>
                    <a:pt x="7315" y="6988"/>
                    <a:pt x="7327" y="7000"/>
                    <a:pt x="7340" y="7006"/>
                  </a:cubicBezTo>
                  <a:cubicBezTo>
                    <a:pt x="7462" y="7104"/>
                    <a:pt x="7579" y="7208"/>
                    <a:pt x="7689" y="7325"/>
                  </a:cubicBezTo>
                  <a:cubicBezTo>
                    <a:pt x="7793" y="7435"/>
                    <a:pt x="7879" y="7594"/>
                    <a:pt x="7934" y="7741"/>
                  </a:cubicBezTo>
                  <a:cubicBezTo>
                    <a:pt x="7940" y="7754"/>
                    <a:pt x="7940" y="7772"/>
                    <a:pt x="7946" y="7784"/>
                  </a:cubicBezTo>
                  <a:cubicBezTo>
                    <a:pt x="7946" y="7809"/>
                    <a:pt x="7953" y="7833"/>
                    <a:pt x="7953" y="7852"/>
                  </a:cubicBezTo>
                  <a:cubicBezTo>
                    <a:pt x="7965" y="8060"/>
                    <a:pt x="7873" y="8250"/>
                    <a:pt x="7781" y="8428"/>
                  </a:cubicBezTo>
                  <a:cubicBezTo>
                    <a:pt x="7689" y="8611"/>
                    <a:pt x="7554" y="8777"/>
                    <a:pt x="7511" y="8979"/>
                  </a:cubicBezTo>
                  <a:cubicBezTo>
                    <a:pt x="7468" y="9163"/>
                    <a:pt x="7468" y="9353"/>
                    <a:pt x="7560" y="9518"/>
                  </a:cubicBezTo>
                  <a:cubicBezTo>
                    <a:pt x="7562" y="9522"/>
                    <a:pt x="7566" y="9523"/>
                    <a:pt x="7570" y="9523"/>
                  </a:cubicBezTo>
                  <a:cubicBezTo>
                    <a:pt x="7581" y="9523"/>
                    <a:pt x="7595" y="9513"/>
                    <a:pt x="7591" y="9500"/>
                  </a:cubicBezTo>
                  <a:cubicBezTo>
                    <a:pt x="7493" y="9151"/>
                    <a:pt x="7726" y="8838"/>
                    <a:pt x="7910" y="8532"/>
                  </a:cubicBezTo>
                  <a:lnTo>
                    <a:pt x="7910" y="8532"/>
                  </a:lnTo>
                  <a:cubicBezTo>
                    <a:pt x="7891" y="8599"/>
                    <a:pt x="7879" y="8667"/>
                    <a:pt x="7867" y="8734"/>
                  </a:cubicBezTo>
                  <a:cubicBezTo>
                    <a:pt x="7848" y="8869"/>
                    <a:pt x="7873" y="9016"/>
                    <a:pt x="7928" y="9138"/>
                  </a:cubicBezTo>
                  <a:cubicBezTo>
                    <a:pt x="8044" y="9384"/>
                    <a:pt x="8277" y="9574"/>
                    <a:pt x="8339" y="9849"/>
                  </a:cubicBezTo>
                  <a:cubicBezTo>
                    <a:pt x="8341" y="9860"/>
                    <a:pt x="8350" y="9865"/>
                    <a:pt x="8359" y="9865"/>
                  </a:cubicBezTo>
                  <a:cubicBezTo>
                    <a:pt x="8370" y="9865"/>
                    <a:pt x="8382" y="9857"/>
                    <a:pt x="8382" y="9843"/>
                  </a:cubicBezTo>
                  <a:cubicBezTo>
                    <a:pt x="8375" y="9543"/>
                    <a:pt x="8143" y="9341"/>
                    <a:pt x="8051" y="9071"/>
                  </a:cubicBezTo>
                  <a:cubicBezTo>
                    <a:pt x="7989" y="8899"/>
                    <a:pt x="8044" y="8722"/>
                    <a:pt x="8100" y="8556"/>
                  </a:cubicBezTo>
                  <a:cubicBezTo>
                    <a:pt x="8155" y="8391"/>
                    <a:pt x="8204" y="8225"/>
                    <a:pt x="8192" y="8048"/>
                  </a:cubicBezTo>
                  <a:cubicBezTo>
                    <a:pt x="8179" y="7870"/>
                    <a:pt x="8155" y="7711"/>
                    <a:pt x="8081" y="7551"/>
                  </a:cubicBezTo>
                  <a:cubicBezTo>
                    <a:pt x="8014" y="7398"/>
                    <a:pt x="7916" y="7263"/>
                    <a:pt x="7799" y="7141"/>
                  </a:cubicBezTo>
                  <a:cubicBezTo>
                    <a:pt x="7769" y="7110"/>
                    <a:pt x="7738" y="7079"/>
                    <a:pt x="7701" y="7055"/>
                  </a:cubicBezTo>
                  <a:lnTo>
                    <a:pt x="7701" y="7055"/>
                  </a:lnTo>
                  <a:cubicBezTo>
                    <a:pt x="7824" y="7110"/>
                    <a:pt x="7946" y="7165"/>
                    <a:pt x="8069" y="7220"/>
                  </a:cubicBezTo>
                  <a:cubicBezTo>
                    <a:pt x="8283" y="7325"/>
                    <a:pt x="8529" y="7447"/>
                    <a:pt x="8682" y="7637"/>
                  </a:cubicBezTo>
                  <a:cubicBezTo>
                    <a:pt x="8878" y="7882"/>
                    <a:pt x="8768" y="8152"/>
                    <a:pt x="8706" y="8422"/>
                  </a:cubicBezTo>
                  <a:cubicBezTo>
                    <a:pt x="8663" y="8611"/>
                    <a:pt x="8657" y="8832"/>
                    <a:pt x="8810" y="8973"/>
                  </a:cubicBezTo>
                  <a:cubicBezTo>
                    <a:pt x="8815" y="8978"/>
                    <a:pt x="8820" y="8979"/>
                    <a:pt x="8825" y="8979"/>
                  </a:cubicBezTo>
                  <a:cubicBezTo>
                    <a:pt x="8841" y="8979"/>
                    <a:pt x="8855" y="8961"/>
                    <a:pt x="8841" y="8942"/>
                  </a:cubicBezTo>
                  <a:cubicBezTo>
                    <a:pt x="8639" y="8691"/>
                    <a:pt x="8841" y="8385"/>
                    <a:pt x="8909" y="8127"/>
                  </a:cubicBezTo>
                  <a:cubicBezTo>
                    <a:pt x="8970" y="7895"/>
                    <a:pt x="8921" y="7668"/>
                    <a:pt x="8749" y="7490"/>
                  </a:cubicBezTo>
                  <a:cubicBezTo>
                    <a:pt x="8706" y="7447"/>
                    <a:pt x="8663" y="7410"/>
                    <a:pt x="8614" y="7374"/>
                  </a:cubicBezTo>
                  <a:lnTo>
                    <a:pt x="8614" y="7374"/>
                  </a:lnTo>
                  <a:cubicBezTo>
                    <a:pt x="8872" y="7527"/>
                    <a:pt x="9098" y="7735"/>
                    <a:pt x="9215" y="8023"/>
                  </a:cubicBezTo>
                  <a:cubicBezTo>
                    <a:pt x="9217" y="8031"/>
                    <a:pt x="9224" y="8034"/>
                    <a:pt x="9231" y="8034"/>
                  </a:cubicBezTo>
                  <a:cubicBezTo>
                    <a:pt x="9240" y="8034"/>
                    <a:pt x="9249" y="8028"/>
                    <a:pt x="9246" y="8017"/>
                  </a:cubicBezTo>
                  <a:cubicBezTo>
                    <a:pt x="9141" y="7576"/>
                    <a:pt x="8743" y="7294"/>
                    <a:pt x="8345" y="7135"/>
                  </a:cubicBezTo>
                  <a:lnTo>
                    <a:pt x="8339" y="7135"/>
                  </a:lnTo>
                  <a:cubicBezTo>
                    <a:pt x="8093" y="7037"/>
                    <a:pt x="7842" y="6969"/>
                    <a:pt x="7591" y="6890"/>
                  </a:cubicBezTo>
                  <a:cubicBezTo>
                    <a:pt x="7517" y="6865"/>
                    <a:pt x="7450" y="6847"/>
                    <a:pt x="7377" y="6816"/>
                  </a:cubicBezTo>
                  <a:cubicBezTo>
                    <a:pt x="7291" y="6761"/>
                    <a:pt x="7199" y="6712"/>
                    <a:pt x="7107" y="6663"/>
                  </a:cubicBezTo>
                  <a:cubicBezTo>
                    <a:pt x="6990" y="6601"/>
                    <a:pt x="6874" y="6534"/>
                    <a:pt x="6758" y="6473"/>
                  </a:cubicBezTo>
                  <a:cubicBezTo>
                    <a:pt x="6631" y="6395"/>
                    <a:pt x="6499" y="6316"/>
                    <a:pt x="6372" y="6232"/>
                  </a:cubicBezTo>
                  <a:lnTo>
                    <a:pt x="6372" y="6232"/>
                  </a:lnTo>
                  <a:cubicBezTo>
                    <a:pt x="6376" y="6234"/>
                    <a:pt x="6380" y="6234"/>
                    <a:pt x="6384" y="6234"/>
                  </a:cubicBezTo>
                  <a:cubicBezTo>
                    <a:pt x="6543" y="6313"/>
                    <a:pt x="6715" y="6375"/>
                    <a:pt x="6892" y="6412"/>
                  </a:cubicBezTo>
                  <a:cubicBezTo>
                    <a:pt x="7205" y="6473"/>
                    <a:pt x="7536" y="6454"/>
                    <a:pt x="7842" y="6540"/>
                  </a:cubicBezTo>
                  <a:cubicBezTo>
                    <a:pt x="8093" y="6608"/>
                    <a:pt x="8351" y="6718"/>
                    <a:pt x="8486" y="6951"/>
                  </a:cubicBezTo>
                  <a:cubicBezTo>
                    <a:pt x="8488" y="6957"/>
                    <a:pt x="8493" y="6960"/>
                    <a:pt x="8498" y="6960"/>
                  </a:cubicBezTo>
                  <a:cubicBezTo>
                    <a:pt x="8509" y="6960"/>
                    <a:pt x="8520" y="6951"/>
                    <a:pt x="8516" y="6939"/>
                  </a:cubicBezTo>
                  <a:cubicBezTo>
                    <a:pt x="8314" y="6375"/>
                    <a:pt x="7701" y="6356"/>
                    <a:pt x="7187" y="6301"/>
                  </a:cubicBezTo>
                  <a:cubicBezTo>
                    <a:pt x="7223" y="6295"/>
                    <a:pt x="7266" y="6283"/>
                    <a:pt x="7303" y="6277"/>
                  </a:cubicBezTo>
                  <a:cubicBezTo>
                    <a:pt x="7536" y="6215"/>
                    <a:pt x="7732" y="6093"/>
                    <a:pt x="7953" y="6001"/>
                  </a:cubicBezTo>
                  <a:cubicBezTo>
                    <a:pt x="8034" y="5965"/>
                    <a:pt x="8122" y="5945"/>
                    <a:pt x="8209" y="5945"/>
                  </a:cubicBezTo>
                  <a:cubicBezTo>
                    <a:pt x="8343" y="5945"/>
                    <a:pt x="8472" y="5993"/>
                    <a:pt x="8565" y="6105"/>
                  </a:cubicBezTo>
                  <a:cubicBezTo>
                    <a:pt x="8567" y="6107"/>
                    <a:pt x="8569" y="6108"/>
                    <a:pt x="8571" y="6108"/>
                  </a:cubicBezTo>
                  <a:cubicBezTo>
                    <a:pt x="8577" y="6108"/>
                    <a:pt x="8582" y="6102"/>
                    <a:pt x="8578" y="6093"/>
                  </a:cubicBezTo>
                  <a:cubicBezTo>
                    <a:pt x="8498" y="5934"/>
                    <a:pt x="8320" y="5878"/>
                    <a:pt x="8155" y="5866"/>
                  </a:cubicBezTo>
                  <a:cubicBezTo>
                    <a:pt x="8143" y="5865"/>
                    <a:pt x="8131" y="5865"/>
                    <a:pt x="8120" y="5865"/>
                  </a:cubicBezTo>
                  <a:cubicBezTo>
                    <a:pt x="7907" y="5865"/>
                    <a:pt x="7716" y="5969"/>
                    <a:pt x="7530" y="6056"/>
                  </a:cubicBezTo>
                  <a:cubicBezTo>
                    <a:pt x="7324" y="6151"/>
                    <a:pt x="7098" y="6205"/>
                    <a:pt x="6870" y="6205"/>
                  </a:cubicBezTo>
                  <a:cubicBezTo>
                    <a:pt x="6847" y="6205"/>
                    <a:pt x="6824" y="6204"/>
                    <a:pt x="6800" y="6203"/>
                  </a:cubicBezTo>
                  <a:cubicBezTo>
                    <a:pt x="6751" y="6203"/>
                    <a:pt x="6702" y="6197"/>
                    <a:pt x="6653" y="6191"/>
                  </a:cubicBezTo>
                  <a:cubicBezTo>
                    <a:pt x="6604" y="6173"/>
                    <a:pt x="6561" y="6154"/>
                    <a:pt x="6512" y="6136"/>
                  </a:cubicBezTo>
                  <a:cubicBezTo>
                    <a:pt x="6666" y="6136"/>
                    <a:pt x="6819" y="6099"/>
                    <a:pt x="6960" y="6038"/>
                  </a:cubicBezTo>
                  <a:cubicBezTo>
                    <a:pt x="7119" y="5958"/>
                    <a:pt x="7248" y="5842"/>
                    <a:pt x="7377" y="5713"/>
                  </a:cubicBezTo>
                  <a:cubicBezTo>
                    <a:pt x="7511" y="5578"/>
                    <a:pt x="7634" y="5437"/>
                    <a:pt x="7830" y="5388"/>
                  </a:cubicBezTo>
                  <a:cubicBezTo>
                    <a:pt x="7848" y="5382"/>
                    <a:pt x="7842" y="5351"/>
                    <a:pt x="7824" y="5351"/>
                  </a:cubicBezTo>
                  <a:cubicBezTo>
                    <a:pt x="7821" y="5351"/>
                    <a:pt x="7818" y="5351"/>
                    <a:pt x="7815" y="5351"/>
                  </a:cubicBezTo>
                  <a:cubicBezTo>
                    <a:pt x="7453" y="5351"/>
                    <a:pt x="7295" y="5708"/>
                    <a:pt x="7021" y="5872"/>
                  </a:cubicBezTo>
                  <a:cubicBezTo>
                    <a:pt x="6856" y="5976"/>
                    <a:pt x="6666" y="6025"/>
                    <a:pt x="6476" y="6032"/>
                  </a:cubicBezTo>
                  <a:cubicBezTo>
                    <a:pt x="6506" y="6019"/>
                    <a:pt x="6537" y="6007"/>
                    <a:pt x="6568" y="5995"/>
                  </a:cubicBezTo>
                  <a:cubicBezTo>
                    <a:pt x="6660" y="5952"/>
                    <a:pt x="6739" y="5891"/>
                    <a:pt x="6807" y="5811"/>
                  </a:cubicBezTo>
                  <a:cubicBezTo>
                    <a:pt x="6874" y="5731"/>
                    <a:pt x="6929" y="5639"/>
                    <a:pt x="6948" y="5535"/>
                  </a:cubicBezTo>
                  <a:cubicBezTo>
                    <a:pt x="6978" y="5425"/>
                    <a:pt x="6978" y="5290"/>
                    <a:pt x="7107" y="5241"/>
                  </a:cubicBezTo>
                  <a:cubicBezTo>
                    <a:pt x="7119" y="5235"/>
                    <a:pt x="7125" y="5204"/>
                    <a:pt x="7107" y="5198"/>
                  </a:cubicBezTo>
                  <a:cubicBezTo>
                    <a:pt x="7096" y="5196"/>
                    <a:pt x="7085" y="5195"/>
                    <a:pt x="7074" y="5195"/>
                  </a:cubicBezTo>
                  <a:cubicBezTo>
                    <a:pt x="6977" y="5195"/>
                    <a:pt x="6913" y="5293"/>
                    <a:pt x="6880" y="5376"/>
                  </a:cubicBezTo>
                  <a:cubicBezTo>
                    <a:pt x="6843" y="5474"/>
                    <a:pt x="6825" y="5584"/>
                    <a:pt x="6770" y="5676"/>
                  </a:cubicBezTo>
                  <a:cubicBezTo>
                    <a:pt x="6721" y="5768"/>
                    <a:pt x="6647" y="5842"/>
                    <a:pt x="6568" y="5903"/>
                  </a:cubicBezTo>
                  <a:cubicBezTo>
                    <a:pt x="6525" y="5934"/>
                    <a:pt x="6482" y="5964"/>
                    <a:pt x="6433" y="5983"/>
                  </a:cubicBezTo>
                  <a:cubicBezTo>
                    <a:pt x="6390" y="6001"/>
                    <a:pt x="6341" y="6013"/>
                    <a:pt x="6298" y="6025"/>
                  </a:cubicBezTo>
                  <a:cubicBezTo>
                    <a:pt x="5606" y="5621"/>
                    <a:pt x="5170" y="4830"/>
                    <a:pt x="5023" y="4028"/>
                  </a:cubicBezTo>
                  <a:cubicBezTo>
                    <a:pt x="4907" y="3409"/>
                    <a:pt x="4919" y="2784"/>
                    <a:pt x="4962" y="2159"/>
                  </a:cubicBezTo>
                  <a:cubicBezTo>
                    <a:pt x="4999" y="1601"/>
                    <a:pt x="5066" y="1037"/>
                    <a:pt x="5036" y="480"/>
                  </a:cubicBezTo>
                  <a:cubicBezTo>
                    <a:pt x="5042" y="437"/>
                    <a:pt x="5042" y="394"/>
                    <a:pt x="5048" y="345"/>
                  </a:cubicBezTo>
                  <a:cubicBezTo>
                    <a:pt x="5054" y="271"/>
                    <a:pt x="5091" y="149"/>
                    <a:pt x="5042" y="87"/>
                  </a:cubicBezTo>
                  <a:cubicBezTo>
                    <a:pt x="4999" y="29"/>
                    <a:pt x="4810" y="0"/>
                    <a:pt x="4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6"/>
            <p:cNvSpPr/>
            <p:nvPr/>
          </p:nvSpPr>
          <p:spPr>
            <a:xfrm>
              <a:off x="4747903" y="2708687"/>
              <a:ext cx="26131" cy="108449"/>
            </a:xfrm>
            <a:custGeom>
              <a:avLst/>
              <a:gdLst/>
              <a:ahLst/>
              <a:cxnLst/>
              <a:rect l="l" t="t" r="r" b="b"/>
              <a:pathLst>
                <a:path w="852" h="3536" extrusionOk="0">
                  <a:moveTo>
                    <a:pt x="460" y="0"/>
                  </a:moveTo>
                  <a:cubicBezTo>
                    <a:pt x="313" y="0"/>
                    <a:pt x="153" y="6"/>
                    <a:pt x="0" y="31"/>
                  </a:cubicBezTo>
                  <a:cubicBezTo>
                    <a:pt x="0" y="37"/>
                    <a:pt x="0" y="37"/>
                    <a:pt x="0" y="43"/>
                  </a:cubicBezTo>
                  <a:lnTo>
                    <a:pt x="6" y="141"/>
                  </a:lnTo>
                  <a:cubicBezTo>
                    <a:pt x="43" y="135"/>
                    <a:pt x="80" y="135"/>
                    <a:pt x="110" y="129"/>
                  </a:cubicBezTo>
                  <a:cubicBezTo>
                    <a:pt x="169" y="126"/>
                    <a:pt x="227" y="124"/>
                    <a:pt x="285" y="124"/>
                  </a:cubicBezTo>
                  <a:cubicBezTo>
                    <a:pt x="343" y="124"/>
                    <a:pt x="401" y="126"/>
                    <a:pt x="460" y="129"/>
                  </a:cubicBezTo>
                  <a:cubicBezTo>
                    <a:pt x="576" y="135"/>
                    <a:pt x="693" y="147"/>
                    <a:pt x="809" y="172"/>
                  </a:cubicBezTo>
                  <a:cubicBezTo>
                    <a:pt x="821" y="172"/>
                    <a:pt x="827" y="172"/>
                    <a:pt x="840" y="178"/>
                  </a:cubicBezTo>
                  <a:lnTo>
                    <a:pt x="840" y="172"/>
                  </a:lnTo>
                  <a:cubicBezTo>
                    <a:pt x="840" y="129"/>
                    <a:pt x="846" y="86"/>
                    <a:pt x="852" y="43"/>
                  </a:cubicBezTo>
                  <a:cubicBezTo>
                    <a:pt x="840" y="43"/>
                    <a:pt x="827" y="43"/>
                    <a:pt x="821" y="37"/>
                  </a:cubicBezTo>
                  <a:cubicBezTo>
                    <a:pt x="705" y="18"/>
                    <a:pt x="582" y="6"/>
                    <a:pt x="460" y="0"/>
                  </a:cubicBezTo>
                  <a:close/>
                  <a:moveTo>
                    <a:pt x="380" y="441"/>
                  </a:moveTo>
                  <a:lnTo>
                    <a:pt x="380" y="447"/>
                  </a:lnTo>
                  <a:cubicBezTo>
                    <a:pt x="276" y="447"/>
                    <a:pt x="166" y="460"/>
                    <a:pt x="55" y="484"/>
                  </a:cubicBezTo>
                  <a:cubicBezTo>
                    <a:pt x="43" y="484"/>
                    <a:pt x="25" y="490"/>
                    <a:pt x="6" y="496"/>
                  </a:cubicBezTo>
                  <a:lnTo>
                    <a:pt x="6" y="576"/>
                  </a:lnTo>
                  <a:cubicBezTo>
                    <a:pt x="25" y="570"/>
                    <a:pt x="43" y="570"/>
                    <a:pt x="55" y="564"/>
                  </a:cubicBezTo>
                  <a:cubicBezTo>
                    <a:pt x="140" y="559"/>
                    <a:pt x="224" y="550"/>
                    <a:pt x="308" y="550"/>
                  </a:cubicBezTo>
                  <a:cubicBezTo>
                    <a:pt x="328" y="550"/>
                    <a:pt x="348" y="550"/>
                    <a:pt x="368" y="552"/>
                  </a:cubicBezTo>
                  <a:cubicBezTo>
                    <a:pt x="478" y="552"/>
                    <a:pt x="582" y="564"/>
                    <a:pt x="686" y="582"/>
                  </a:cubicBezTo>
                  <a:cubicBezTo>
                    <a:pt x="742" y="594"/>
                    <a:pt x="791" y="601"/>
                    <a:pt x="840" y="613"/>
                  </a:cubicBezTo>
                  <a:cubicBezTo>
                    <a:pt x="840" y="613"/>
                    <a:pt x="840" y="613"/>
                    <a:pt x="846" y="619"/>
                  </a:cubicBezTo>
                  <a:cubicBezTo>
                    <a:pt x="846" y="570"/>
                    <a:pt x="846" y="527"/>
                    <a:pt x="846" y="484"/>
                  </a:cubicBezTo>
                  <a:cubicBezTo>
                    <a:pt x="803" y="472"/>
                    <a:pt x="760" y="466"/>
                    <a:pt x="723" y="466"/>
                  </a:cubicBezTo>
                  <a:cubicBezTo>
                    <a:pt x="607" y="447"/>
                    <a:pt x="496" y="441"/>
                    <a:pt x="380" y="441"/>
                  </a:cubicBezTo>
                  <a:close/>
                  <a:moveTo>
                    <a:pt x="535" y="974"/>
                  </a:moveTo>
                  <a:cubicBezTo>
                    <a:pt x="482" y="974"/>
                    <a:pt x="428" y="976"/>
                    <a:pt x="374" y="980"/>
                  </a:cubicBezTo>
                  <a:cubicBezTo>
                    <a:pt x="270" y="987"/>
                    <a:pt x="166" y="1005"/>
                    <a:pt x="61" y="1023"/>
                  </a:cubicBezTo>
                  <a:cubicBezTo>
                    <a:pt x="55" y="1030"/>
                    <a:pt x="37" y="1030"/>
                    <a:pt x="25" y="1036"/>
                  </a:cubicBezTo>
                  <a:cubicBezTo>
                    <a:pt x="31" y="1060"/>
                    <a:pt x="31" y="1091"/>
                    <a:pt x="31" y="1121"/>
                  </a:cubicBezTo>
                  <a:cubicBezTo>
                    <a:pt x="43" y="1121"/>
                    <a:pt x="49" y="1121"/>
                    <a:pt x="55" y="1115"/>
                  </a:cubicBezTo>
                  <a:cubicBezTo>
                    <a:pt x="159" y="1103"/>
                    <a:pt x="270" y="1097"/>
                    <a:pt x="374" y="1097"/>
                  </a:cubicBezTo>
                  <a:cubicBezTo>
                    <a:pt x="400" y="1096"/>
                    <a:pt x="426" y="1095"/>
                    <a:pt x="452" y="1095"/>
                  </a:cubicBezTo>
                  <a:cubicBezTo>
                    <a:pt x="577" y="1095"/>
                    <a:pt x="698" y="1107"/>
                    <a:pt x="815" y="1128"/>
                  </a:cubicBezTo>
                  <a:lnTo>
                    <a:pt x="827" y="993"/>
                  </a:lnTo>
                  <a:cubicBezTo>
                    <a:pt x="728" y="981"/>
                    <a:pt x="632" y="974"/>
                    <a:pt x="535" y="974"/>
                  </a:cubicBezTo>
                  <a:close/>
                  <a:moveTo>
                    <a:pt x="701" y="1536"/>
                  </a:moveTo>
                  <a:cubicBezTo>
                    <a:pt x="616" y="1536"/>
                    <a:pt x="530" y="1543"/>
                    <a:pt x="447" y="1557"/>
                  </a:cubicBezTo>
                  <a:cubicBezTo>
                    <a:pt x="325" y="1575"/>
                    <a:pt x="196" y="1593"/>
                    <a:pt x="74" y="1630"/>
                  </a:cubicBezTo>
                  <a:cubicBezTo>
                    <a:pt x="74" y="1667"/>
                    <a:pt x="74" y="1704"/>
                    <a:pt x="80" y="1740"/>
                  </a:cubicBezTo>
                  <a:cubicBezTo>
                    <a:pt x="202" y="1710"/>
                    <a:pt x="325" y="1691"/>
                    <a:pt x="454" y="1691"/>
                  </a:cubicBezTo>
                  <a:cubicBezTo>
                    <a:pt x="558" y="1691"/>
                    <a:pt x="668" y="1691"/>
                    <a:pt x="772" y="1704"/>
                  </a:cubicBezTo>
                  <a:cubicBezTo>
                    <a:pt x="778" y="1648"/>
                    <a:pt x="778" y="1593"/>
                    <a:pt x="784" y="1538"/>
                  </a:cubicBezTo>
                  <a:cubicBezTo>
                    <a:pt x="757" y="1537"/>
                    <a:pt x="729" y="1536"/>
                    <a:pt x="701" y="1536"/>
                  </a:cubicBezTo>
                  <a:close/>
                  <a:moveTo>
                    <a:pt x="646" y="2168"/>
                  </a:moveTo>
                  <a:cubicBezTo>
                    <a:pt x="555" y="2168"/>
                    <a:pt x="465" y="2179"/>
                    <a:pt x="374" y="2194"/>
                  </a:cubicBezTo>
                  <a:cubicBezTo>
                    <a:pt x="282" y="2206"/>
                    <a:pt x="196" y="2231"/>
                    <a:pt x="110" y="2261"/>
                  </a:cubicBezTo>
                  <a:cubicBezTo>
                    <a:pt x="110" y="2304"/>
                    <a:pt x="110" y="2341"/>
                    <a:pt x="110" y="2378"/>
                  </a:cubicBezTo>
                  <a:cubicBezTo>
                    <a:pt x="202" y="2353"/>
                    <a:pt x="300" y="2335"/>
                    <a:pt x="392" y="2323"/>
                  </a:cubicBezTo>
                  <a:cubicBezTo>
                    <a:pt x="462" y="2318"/>
                    <a:pt x="534" y="2314"/>
                    <a:pt x="605" y="2314"/>
                  </a:cubicBezTo>
                  <a:cubicBezTo>
                    <a:pt x="635" y="2314"/>
                    <a:pt x="664" y="2315"/>
                    <a:pt x="693" y="2316"/>
                  </a:cubicBezTo>
                  <a:cubicBezTo>
                    <a:pt x="711" y="2316"/>
                    <a:pt x="723" y="2323"/>
                    <a:pt x="742" y="2323"/>
                  </a:cubicBezTo>
                  <a:cubicBezTo>
                    <a:pt x="742" y="2274"/>
                    <a:pt x="742" y="2224"/>
                    <a:pt x="748" y="2175"/>
                  </a:cubicBezTo>
                  <a:cubicBezTo>
                    <a:pt x="729" y="2169"/>
                    <a:pt x="717" y="2169"/>
                    <a:pt x="705" y="2169"/>
                  </a:cubicBezTo>
                  <a:cubicBezTo>
                    <a:pt x="685" y="2168"/>
                    <a:pt x="666" y="2168"/>
                    <a:pt x="646" y="2168"/>
                  </a:cubicBezTo>
                  <a:close/>
                  <a:moveTo>
                    <a:pt x="622" y="2761"/>
                  </a:moveTo>
                  <a:cubicBezTo>
                    <a:pt x="548" y="2761"/>
                    <a:pt x="475" y="2767"/>
                    <a:pt x="398" y="2776"/>
                  </a:cubicBezTo>
                  <a:cubicBezTo>
                    <a:pt x="306" y="2788"/>
                    <a:pt x="208" y="2807"/>
                    <a:pt x="110" y="2837"/>
                  </a:cubicBezTo>
                  <a:cubicBezTo>
                    <a:pt x="110" y="2874"/>
                    <a:pt x="110" y="2917"/>
                    <a:pt x="110" y="2954"/>
                  </a:cubicBezTo>
                  <a:cubicBezTo>
                    <a:pt x="117" y="2954"/>
                    <a:pt x="123" y="2954"/>
                    <a:pt x="135" y="2948"/>
                  </a:cubicBezTo>
                  <a:cubicBezTo>
                    <a:pt x="227" y="2929"/>
                    <a:pt x="319" y="2923"/>
                    <a:pt x="411" y="2917"/>
                  </a:cubicBezTo>
                  <a:cubicBezTo>
                    <a:pt x="457" y="2914"/>
                    <a:pt x="503" y="2912"/>
                    <a:pt x="549" y="2912"/>
                  </a:cubicBezTo>
                  <a:cubicBezTo>
                    <a:pt x="594" y="2912"/>
                    <a:pt x="640" y="2914"/>
                    <a:pt x="686" y="2917"/>
                  </a:cubicBezTo>
                  <a:cubicBezTo>
                    <a:pt x="705" y="2917"/>
                    <a:pt x="723" y="2917"/>
                    <a:pt x="742" y="2923"/>
                  </a:cubicBezTo>
                  <a:cubicBezTo>
                    <a:pt x="735" y="2868"/>
                    <a:pt x="735" y="2819"/>
                    <a:pt x="735" y="2764"/>
                  </a:cubicBezTo>
                  <a:lnTo>
                    <a:pt x="705" y="2764"/>
                  </a:lnTo>
                  <a:cubicBezTo>
                    <a:pt x="677" y="2762"/>
                    <a:pt x="649" y="2761"/>
                    <a:pt x="622" y="2761"/>
                  </a:cubicBezTo>
                  <a:close/>
                  <a:moveTo>
                    <a:pt x="530" y="3340"/>
                  </a:moveTo>
                  <a:cubicBezTo>
                    <a:pt x="490" y="3340"/>
                    <a:pt x="449" y="3342"/>
                    <a:pt x="411" y="3346"/>
                  </a:cubicBezTo>
                  <a:cubicBezTo>
                    <a:pt x="319" y="3352"/>
                    <a:pt x="221" y="3370"/>
                    <a:pt x="129" y="3401"/>
                  </a:cubicBezTo>
                  <a:cubicBezTo>
                    <a:pt x="110" y="3407"/>
                    <a:pt x="92" y="3419"/>
                    <a:pt x="67" y="3426"/>
                  </a:cubicBezTo>
                  <a:cubicBezTo>
                    <a:pt x="67" y="3462"/>
                    <a:pt x="61" y="3499"/>
                    <a:pt x="55" y="3536"/>
                  </a:cubicBezTo>
                  <a:cubicBezTo>
                    <a:pt x="86" y="3530"/>
                    <a:pt x="117" y="3517"/>
                    <a:pt x="141" y="3511"/>
                  </a:cubicBezTo>
                  <a:cubicBezTo>
                    <a:pt x="233" y="3487"/>
                    <a:pt x="319" y="3475"/>
                    <a:pt x="411" y="3468"/>
                  </a:cubicBezTo>
                  <a:cubicBezTo>
                    <a:pt x="445" y="3465"/>
                    <a:pt x="479" y="3464"/>
                    <a:pt x="513" y="3464"/>
                  </a:cubicBezTo>
                  <a:cubicBezTo>
                    <a:pt x="609" y="3464"/>
                    <a:pt x="700" y="3476"/>
                    <a:pt x="791" y="3499"/>
                  </a:cubicBezTo>
                  <a:cubicBezTo>
                    <a:pt x="784" y="3450"/>
                    <a:pt x="778" y="3407"/>
                    <a:pt x="772" y="3364"/>
                  </a:cubicBezTo>
                  <a:cubicBezTo>
                    <a:pt x="695" y="3348"/>
                    <a:pt x="612" y="3340"/>
                    <a:pt x="530" y="334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" r="1481"/>
          <a:stretch>
            <a:fillRect/>
          </a:stretch>
        </p:blipFill>
        <p:spPr>
          <a:xfrm>
            <a:off x="1032013" y="1288844"/>
            <a:ext cx="7048073" cy="3441843"/>
          </a:xfrm>
          <a:effectLst/>
        </p:spPr>
      </p:pic>
      <p:sp>
        <p:nvSpPr>
          <p:cNvPr id="11" name="Rectangle 10"/>
          <p:cNvSpPr/>
          <p:nvPr/>
        </p:nvSpPr>
        <p:spPr>
          <a:xfrm>
            <a:off x="2018969" y="409130"/>
            <a:ext cx="5234125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3500" b="1" dirty="0">
                <a:latin typeface="Poppins" panose="020B0604020202020204" charset="0"/>
                <a:cs typeface="Poppins" panose="020B0604020202020204" charset="0"/>
              </a:rPr>
              <a:t>Architecture Diagram</a:t>
            </a:r>
            <a:endParaRPr lang="en-US" sz="3500" b="1" dirty="0">
              <a:latin typeface="Poppins" panose="020B0604020202020204" charset="0"/>
              <a:cs typeface="Poppins" panose="020B0604020202020204" charset="0"/>
            </a:endParaRPr>
          </a:p>
        </p:txBody>
      </p:sp>
      <p:grpSp>
        <p:nvGrpSpPr>
          <p:cNvPr id="35" name="Google Shape;897;p46"/>
          <p:cNvGrpSpPr/>
          <p:nvPr/>
        </p:nvGrpSpPr>
        <p:grpSpPr>
          <a:xfrm rot="20144817">
            <a:off x="-102992" y="-37811"/>
            <a:ext cx="1082967" cy="1260657"/>
            <a:chOff x="4607864" y="2699240"/>
            <a:chExt cx="305627" cy="380461"/>
          </a:xfrm>
        </p:grpSpPr>
        <p:sp>
          <p:nvSpPr>
            <p:cNvPr id="36" name="Google Shape;898;p46"/>
            <p:cNvSpPr/>
            <p:nvPr/>
          </p:nvSpPr>
          <p:spPr>
            <a:xfrm>
              <a:off x="4607864" y="2797323"/>
              <a:ext cx="136482" cy="282379"/>
            </a:xfrm>
            <a:custGeom>
              <a:avLst/>
              <a:gdLst/>
              <a:ahLst/>
              <a:cxnLst/>
              <a:rect l="l" t="t" r="r" b="b"/>
              <a:pathLst>
                <a:path w="4450" h="9207" extrusionOk="0">
                  <a:moveTo>
                    <a:pt x="3125" y="0"/>
                  </a:moveTo>
                  <a:cubicBezTo>
                    <a:pt x="2967" y="0"/>
                    <a:pt x="2807" y="47"/>
                    <a:pt x="2660" y="131"/>
                  </a:cubicBezTo>
                  <a:cubicBezTo>
                    <a:pt x="2335" y="321"/>
                    <a:pt x="2054" y="615"/>
                    <a:pt x="1821" y="903"/>
                  </a:cubicBezTo>
                  <a:cubicBezTo>
                    <a:pt x="1582" y="1210"/>
                    <a:pt x="1367" y="1534"/>
                    <a:pt x="1171" y="1871"/>
                  </a:cubicBezTo>
                  <a:cubicBezTo>
                    <a:pt x="754" y="2582"/>
                    <a:pt x="405" y="3342"/>
                    <a:pt x="215" y="4145"/>
                  </a:cubicBezTo>
                  <a:cubicBezTo>
                    <a:pt x="25" y="4972"/>
                    <a:pt x="1" y="5818"/>
                    <a:pt x="37" y="6664"/>
                  </a:cubicBezTo>
                  <a:cubicBezTo>
                    <a:pt x="56" y="7086"/>
                    <a:pt x="93" y="7515"/>
                    <a:pt x="129" y="7944"/>
                  </a:cubicBezTo>
                  <a:cubicBezTo>
                    <a:pt x="142" y="8104"/>
                    <a:pt x="209" y="8839"/>
                    <a:pt x="362" y="8980"/>
                  </a:cubicBezTo>
                  <a:cubicBezTo>
                    <a:pt x="381" y="8998"/>
                    <a:pt x="399" y="9011"/>
                    <a:pt x="417" y="9023"/>
                  </a:cubicBezTo>
                  <a:cubicBezTo>
                    <a:pt x="497" y="9096"/>
                    <a:pt x="595" y="9152"/>
                    <a:pt x="699" y="9164"/>
                  </a:cubicBezTo>
                  <a:cubicBezTo>
                    <a:pt x="803" y="9194"/>
                    <a:pt x="915" y="9207"/>
                    <a:pt x="1028" y="9207"/>
                  </a:cubicBezTo>
                  <a:cubicBezTo>
                    <a:pt x="1140" y="9207"/>
                    <a:pt x="1254" y="9194"/>
                    <a:pt x="1361" y="9176"/>
                  </a:cubicBezTo>
                  <a:cubicBezTo>
                    <a:pt x="1766" y="9103"/>
                    <a:pt x="2176" y="8986"/>
                    <a:pt x="2568" y="8851"/>
                  </a:cubicBezTo>
                  <a:cubicBezTo>
                    <a:pt x="2930" y="8723"/>
                    <a:pt x="3285" y="8563"/>
                    <a:pt x="3586" y="8330"/>
                  </a:cubicBezTo>
                  <a:cubicBezTo>
                    <a:pt x="3861" y="8116"/>
                    <a:pt x="4100" y="7852"/>
                    <a:pt x="4254" y="7534"/>
                  </a:cubicBezTo>
                  <a:cubicBezTo>
                    <a:pt x="4419" y="7172"/>
                    <a:pt x="4450" y="6780"/>
                    <a:pt x="4407" y="6388"/>
                  </a:cubicBezTo>
                  <a:cubicBezTo>
                    <a:pt x="4358" y="5953"/>
                    <a:pt x="4260" y="5536"/>
                    <a:pt x="4192" y="5107"/>
                  </a:cubicBezTo>
                  <a:cubicBezTo>
                    <a:pt x="4119" y="4666"/>
                    <a:pt x="4070" y="4225"/>
                    <a:pt x="4045" y="3777"/>
                  </a:cubicBezTo>
                  <a:cubicBezTo>
                    <a:pt x="4027" y="3336"/>
                    <a:pt x="4033" y="2901"/>
                    <a:pt x="4051" y="2460"/>
                  </a:cubicBezTo>
                  <a:cubicBezTo>
                    <a:pt x="4064" y="2025"/>
                    <a:pt x="4076" y="1583"/>
                    <a:pt x="4021" y="1148"/>
                  </a:cubicBezTo>
                  <a:cubicBezTo>
                    <a:pt x="3978" y="793"/>
                    <a:pt x="3892" y="407"/>
                    <a:pt x="3598" y="168"/>
                  </a:cubicBezTo>
                  <a:cubicBezTo>
                    <a:pt x="3454" y="52"/>
                    <a:pt x="3290" y="0"/>
                    <a:pt x="3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99;p46"/>
            <p:cNvSpPr/>
            <p:nvPr/>
          </p:nvSpPr>
          <p:spPr>
            <a:xfrm>
              <a:off x="4608446" y="2896050"/>
              <a:ext cx="135899" cy="183652"/>
            </a:xfrm>
            <a:custGeom>
              <a:avLst/>
              <a:gdLst/>
              <a:ahLst/>
              <a:cxnLst/>
              <a:rect l="l" t="t" r="r" b="b"/>
              <a:pathLst>
                <a:path w="4431" h="5988" extrusionOk="0">
                  <a:moveTo>
                    <a:pt x="4014" y="1"/>
                  </a:moveTo>
                  <a:cubicBezTo>
                    <a:pt x="3947" y="252"/>
                    <a:pt x="3904" y="503"/>
                    <a:pt x="3867" y="761"/>
                  </a:cubicBezTo>
                  <a:cubicBezTo>
                    <a:pt x="3775" y="1330"/>
                    <a:pt x="3665" y="1882"/>
                    <a:pt x="3352" y="2378"/>
                  </a:cubicBezTo>
                  <a:cubicBezTo>
                    <a:pt x="3058" y="2832"/>
                    <a:pt x="2623" y="3193"/>
                    <a:pt x="2120" y="3396"/>
                  </a:cubicBezTo>
                  <a:cubicBezTo>
                    <a:pt x="1855" y="3505"/>
                    <a:pt x="1543" y="3586"/>
                    <a:pt x="1239" y="3586"/>
                  </a:cubicBezTo>
                  <a:cubicBezTo>
                    <a:pt x="933" y="3586"/>
                    <a:pt x="635" y="3504"/>
                    <a:pt x="405" y="3285"/>
                  </a:cubicBezTo>
                  <a:cubicBezTo>
                    <a:pt x="202" y="3095"/>
                    <a:pt x="80" y="2856"/>
                    <a:pt x="6" y="2599"/>
                  </a:cubicBezTo>
                  <a:lnTo>
                    <a:pt x="6" y="2599"/>
                  </a:lnTo>
                  <a:cubicBezTo>
                    <a:pt x="0" y="2881"/>
                    <a:pt x="6" y="3163"/>
                    <a:pt x="18" y="3438"/>
                  </a:cubicBezTo>
                  <a:cubicBezTo>
                    <a:pt x="37" y="3867"/>
                    <a:pt x="74" y="4296"/>
                    <a:pt x="110" y="4725"/>
                  </a:cubicBezTo>
                  <a:cubicBezTo>
                    <a:pt x="123" y="4885"/>
                    <a:pt x="190" y="5620"/>
                    <a:pt x="343" y="5761"/>
                  </a:cubicBezTo>
                  <a:cubicBezTo>
                    <a:pt x="362" y="5779"/>
                    <a:pt x="380" y="5792"/>
                    <a:pt x="398" y="5804"/>
                  </a:cubicBezTo>
                  <a:cubicBezTo>
                    <a:pt x="478" y="5877"/>
                    <a:pt x="576" y="5933"/>
                    <a:pt x="680" y="5945"/>
                  </a:cubicBezTo>
                  <a:cubicBezTo>
                    <a:pt x="784" y="5975"/>
                    <a:pt x="896" y="5988"/>
                    <a:pt x="1009" y="5988"/>
                  </a:cubicBezTo>
                  <a:cubicBezTo>
                    <a:pt x="1121" y="5988"/>
                    <a:pt x="1235" y="5975"/>
                    <a:pt x="1342" y="5957"/>
                  </a:cubicBezTo>
                  <a:cubicBezTo>
                    <a:pt x="1747" y="5884"/>
                    <a:pt x="2157" y="5767"/>
                    <a:pt x="2549" y="5632"/>
                  </a:cubicBezTo>
                  <a:cubicBezTo>
                    <a:pt x="2911" y="5504"/>
                    <a:pt x="3266" y="5344"/>
                    <a:pt x="3567" y="5111"/>
                  </a:cubicBezTo>
                  <a:cubicBezTo>
                    <a:pt x="3842" y="4897"/>
                    <a:pt x="4081" y="4627"/>
                    <a:pt x="4235" y="4315"/>
                  </a:cubicBezTo>
                  <a:cubicBezTo>
                    <a:pt x="4400" y="3953"/>
                    <a:pt x="4431" y="3561"/>
                    <a:pt x="4388" y="3169"/>
                  </a:cubicBezTo>
                  <a:cubicBezTo>
                    <a:pt x="4339" y="2734"/>
                    <a:pt x="4241" y="2317"/>
                    <a:pt x="4173" y="1888"/>
                  </a:cubicBezTo>
                  <a:cubicBezTo>
                    <a:pt x="4100" y="1447"/>
                    <a:pt x="4051" y="1006"/>
                    <a:pt x="4026" y="558"/>
                  </a:cubicBezTo>
                  <a:cubicBezTo>
                    <a:pt x="4020" y="374"/>
                    <a:pt x="4014" y="184"/>
                    <a:pt x="40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00;p46"/>
            <p:cNvSpPr/>
            <p:nvPr/>
          </p:nvSpPr>
          <p:spPr>
            <a:xfrm>
              <a:off x="4776825" y="2797323"/>
              <a:ext cx="136666" cy="282379"/>
            </a:xfrm>
            <a:custGeom>
              <a:avLst/>
              <a:gdLst/>
              <a:ahLst/>
              <a:cxnLst/>
              <a:rect l="l" t="t" r="r" b="b"/>
              <a:pathLst>
                <a:path w="4456" h="9207" extrusionOk="0">
                  <a:moveTo>
                    <a:pt x="1327" y="0"/>
                  </a:moveTo>
                  <a:cubicBezTo>
                    <a:pt x="1160" y="0"/>
                    <a:pt x="997" y="52"/>
                    <a:pt x="853" y="168"/>
                  </a:cubicBezTo>
                  <a:cubicBezTo>
                    <a:pt x="565" y="407"/>
                    <a:pt x="479" y="793"/>
                    <a:pt x="430" y="1148"/>
                  </a:cubicBezTo>
                  <a:cubicBezTo>
                    <a:pt x="381" y="1583"/>
                    <a:pt x="387" y="2025"/>
                    <a:pt x="405" y="2460"/>
                  </a:cubicBezTo>
                  <a:cubicBezTo>
                    <a:pt x="424" y="2901"/>
                    <a:pt x="430" y="3336"/>
                    <a:pt x="405" y="3777"/>
                  </a:cubicBezTo>
                  <a:cubicBezTo>
                    <a:pt x="387" y="4225"/>
                    <a:pt x="338" y="4666"/>
                    <a:pt x="264" y="5107"/>
                  </a:cubicBezTo>
                  <a:cubicBezTo>
                    <a:pt x="197" y="5536"/>
                    <a:pt x="93" y="5953"/>
                    <a:pt x="50" y="6388"/>
                  </a:cubicBezTo>
                  <a:cubicBezTo>
                    <a:pt x="1" y="6780"/>
                    <a:pt x="31" y="7172"/>
                    <a:pt x="203" y="7534"/>
                  </a:cubicBezTo>
                  <a:cubicBezTo>
                    <a:pt x="350" y="7852"/>
                    <a:pt x="589" y="8116"/>
                    <a:pt x="865" y="8330"/>
                  </a:cubicBezTo>
                  <a:cubicBezTo>
                    <a:pt x="1171" y="8563"/>
                    <a:pt x="1527" y="8723"/>
                    <a:pt x="1888" y="8851"/>
                  </a:cubicBezTo>
                  <a:cubicBezTo>
                    <a:pt x="2280" y="8986"/>
                    <a:pt x="2691" y="9103"/>
                    <a:pt x="3095" y="9176"/>
                  </a:cubicBezTo>
                  <a:cubicBezTo>
                    <a:pt x="3203" y="9194"/>
                    <a:pt x="3315" y="9207"/>
                    <a:pt x="3426" y="9207"/>
                  </a:cubicBezTo>
                  <a:cubicBezTo>
                    <a:pt x="3538" y="9207"/>
                    <a:pt x="3650" y="9194"/>
                    <a:pt x="3757" y="9164"/>
                  </a:cubicBezTo>
                  <a:cubicBezTo>
                    <a:pt x="3861" y="9152"/>
                    <a:pt x="3959" y="9096"/>
                    <a:pt x="4039" y="9023"/>
                  </a:cubicBezTo>
                  <a:cubicBezTo>
                    <a:pt x="4058" y="9011"/>
                    <a:pt x="4076" y="8998"/>
                    <a:pt x="4094" y="8980"/>
                  </a:cubicBezTo>
                  <a:cubicBezTo>
                    <a:pt x="4241" y="8839"/>
                    <a:pt x="4309" y="8104"/>
                    <a:pt x="4327" y="7944"/>
                  </a:cubicBezTo>
                  <a:cubicBezTo>
                    <a:pt x="4364" y="7515"/>
                    <a:pt x="4401" y="7086"/>
                    <a:pt x="4419" y="6664"/>
                  </a:cubicBezTo>
                  <a:cubicBezTo>
                    <a:pt x="4456" y="5818"/>
                    <a:pt x="4425" y="4972"/>
                    <a:pt x="4235" y="4145"/>
                  </a:cubicBezTo>
                  <a:cubicBezTo>
                    <a:pt x="4051" y="3342"/>
                    <a:pt x="3696" y="2582"/>
                    <a:pt x="3279" y="1871"/>
                  </a:cubicBezTo>
                  <a:cubicBezTo>
                    <a:pt x="3083" y="1534"/>
                    <a:pt x="2875" y="1210"/>
                    <a:pt x="2630" y="903"/>
                  </a:cubicBezTo>
                  <a:cubicBezTo>
                    <a:pt x="2397" y="615"/>
                    <a:pt x="2121" y="321"/>
                    <a:pt x="1796" y="131"/>
                  </a:cubicBezTo>
                  <a:cubicBezTo>
                    <a:pt x="1647" y="47"/>
                    <a:pt x="1485" y="0"/>
                    <a:pt x="1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01;p46"/>
            <p:cNvSpPr/>
            <p:nvPr/>
          </p:nvSpPr>
          <p:spPr>
            <a:xfrm>
              <a:off x="4776825" y="2896050"/>
              <a:ext cx="135929" cy="183652"/>
            </a:xfrm>
            <a:custGeom>
              <a:avLst/>
              <a:gdLst/>
              <a:ahLst/>
              <a:cxnLst/>
              <a:rect l="l" t="t" r="r" b="b"/>
              <a:pathLst>
                <a:path w="4432" h="5988" extrusionOk="0">
                  <a:moveTo>
                    <a:pt x="424" y="1"/>
                  </a:moveTo>
                  <a:cubicBezTo>
                    <a:pt x="424" y="184"/>
                    <a:pt x="417" y="374"/>
                    <a:pt x="405" y="558"/>
                  </a:cubicBezTo>
                  <a:cubicBezTo>
                    <a:pt x="387" y="1006"/>
                    <a:pt x="338" y="1447"/>
                    <a:pt x="264" y="1888"/>
                  </a:cubicBezTo>
                  <a:cubicBezTo>
                    <a:pt x="197" y="2317"/>
                    <a:pt x="93" y="2734"/>
                    <a:pt x="50" y="3169"/>
                  </a:cubicBezTo>
                  <a:cubicBezTo>
                    <a:pt x="1" y="3561"/>
                    <a:pt x="31" y="3953"/>
                    <a:pt x="203" y="4315"/>
                  </a:cubicBezTo>
                  <a:cubicBezTo>
                    <a:pt x="356" y="4627"/>
                    <a:pt x="589" y="4897"/>
                    <a:pt x="865" y="5111"/>
                  </a:cubicBezTo>
                  <a:cubicBezTo>
                    <a:pt x="1171" y="5344"/>
                    <a:pt x="1527" y="5504"/>
                    <a:pt x="1888" y="5632"/>
                  </a:cubicBezTo>
                  <a:cubicBezTo>
                    <a:pt x="2280" y="5767"/>
                    <a:pt x="2691" y="5884"/>
                    <a:pt x="3095" y="5957"/>
                  </a:cubicBezTo>
                  <a:cubicBezTo>
                    <a:pt x="3203" y="5975"/>
                    <a:pt x="3315" y="5988"/>
                    <a:pt x="3426" y="5988"/>
                  </a:cubicBezTo>
                  <a:cubicBezTo>
                    <a:pt x="3538" y="5988"/>
                    <a:pt x="3650" y="5975"/>
                    <a:pt x="3757" y="5945"/>
                  </a:cubicBezTo>
                  <a:cubicBezTo>
                    <a:pt x="3861" y="5933"/>
                    <a:pt x="3959" y="5877"/>
                    <a:pt x="4039" y="5804"/>
                  </a:cubicBezTo>
                  <a:cubicBezTo>
                    <a:pt x="4058" y="5792"/>
                    <a:pt x="4076" y="5779"/>
                    <a:pt x="4094" y="5761"/>
                  </a:cubicBezTo>
                  <a:cubicBezTo>
                    <a:pt x="4248" y="5620"/>
                    <a:pt x="4309" y="4885"/>
                    <a:pt x="4327" y="4725"/>
                  </a:cubicBezTo>
                  <a:cubicBezTo>
                    <a:pt x="4364" y="4296"/>
                    <a:pt x="4401" y="3867"/>
                    <a:pt x="4419" y="3438"/>
                  </a:cubicBezTo>
                  <a:cubicBezTo>
                    <a:pt x="4431" y="3163"/>
                    <a:pt x="4431" y="2881"/>
                    <a:pt x="4425" y="2599"/>
                  </a:cubicBezTo>
                  <a:lnTo>
                    <a:pt x="4425" y="2599"/>
                  </a:lnTo>
                  <a:cubicBezTo>
                    <a:pt x="4358" y="2856"/>
                    <a:pt x="4235" y="3095"/>
                    <a:pt x="4033" y="3285"/>
                  </a:cubicBezTo>
                  <a:cubicBezTo>
                    <a:pt x="3802" y="3504"/>
                    <a:pt x="3505" y="3586"/>
                    <a:pt x="3198" y="3586"/>
                  </a:cubicBezTo>
                  <a:cubicBezTo>
                    <a:pt x="2895" y="3586"/>
                    <a:pt x="2583" y="3505"/>
                    <a:pt x="2317" y="3396"/>
                  </a:cubicBezTo>
                  <a:cubicBezTo>
                    <a:pt x="1815" y="3193"/>
                    <a:pt x="1380" y="2832"/>
                    <a:pt x="1085" y="2378"/>
                  </a:cubicBezTo>
                  <a:cubicBezTo>
                    <a:pt x="767" y="1882"/>
                    <a:pt x="663" y="1330"/>
                    <a:pt x="571" y="761"/>
                  </a:cubicBezTo>
                  <a:cubicBezTo>
                    <a:pt x="534" y="503"/>
                    <a:pt x="485" y="252"/>
                    <a:pt x="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02;p46"/>
            <p:cNvSpPr/>
            <p:nvPr/>
          </p:nvSpPr>
          <p:spPr>
            <a:xfrm>
              <a:off x="4619211" y="2699240"/>
              <a:ext cx="283697" cy="302560"/>
            </a:xfrm>
            <a:custGeom>
              <a:avLst/>
              <a:gdLst/>
              <a:ahLst/>
              <a:cxnLst/>
              <a:rect l="l" t="t" r="r" b="b"/>
              <a:pathLst>
                <a:path w="9250" h="9865" extrusionOk="0">
                  <a:moveTo>
                    <a:pt x="4622" y="0"/>
                  </a:moveTo>
                  <a:cubicBezTo>
                    <a:pt x="4434" y="0"/>
                    <a:pt x="4245" y="29"/>
                    <a:pt x="4202" y="87"/>
                  </a:cubicBezTo>
                  <a:cubicBezTo>
                    <a:pt x="4153" y="149"/>
                    <a:pt x="4190" y="271"/>
                    <a:pt x="4196" y="345"/>
                  </a:cubicBezTo>
                  <a:cubicBezTo>
                    <a:pt x="4202" y="394"/>
                    <a:pt x="4208" y="437"/>
                    <a:pt x="4208" y="480"/>
                  </a:cubicBezTo>
                  <a:cubicBezTo>
                    <a:pt x="4178" y="1037"/>
                    <a:pt x="4251" y="1601"/>
                    <a:pt x="4288" y="2159"/>
                  </a:cubicBezTo>
                  <a:cubicBezTo>
                    <a:pt x="4325" y="2784"/>
                    <a:pt x="4337" y="3409"/>
                    <a:pt x="4221" y="4028"/>
                  </a:cubicBezTo>
                  <a:cubicBezTo>
                    <a:pt x="4074" y="4830"/>
                    <a:pt x="3645" y="5621"/>
                    <a:pt x="2946" y="6025"/>
                  </a:cubicBezTo>
                  <a:cubicBezTo>
                    <a:pt x="2903" y="6013"/>
                    <a:pt x="2854" y="6001"/>
                    <a:pt x="2817" y="5983"/>
                  </a:cubicBezTo>
                  <a:cubicBezTo>
                    <a:pt x="2768" y="5964"/>
                    <a:pt x="2719" y="5934"/>
                    <a:pt x="2676" y="5903"/>
                  </a:cubicBezTo>
                  <a:cubicBezTo>
                    <a:pt x="2597" y="5842"/>
                    <a:pt x="2529" y="5768"/>
                    <a:pt x="2474" y="5676"/>
                  </a:cubicBezTo>
                  <a:cubicBezTo>
                    <a:pt x="2419" y="5584"/>
                    <a:pt x="2401" y="5474"/>
                    <a:pt x="2364" y="5376"/>
                  </a:cubicBezTo>
                  <a:cubicBezTo>
                    <a:pt x="2336" y="5293"/>
                    <a:pt x="2268" y="5195"/>
                    <a:pt x="2174" y="5195"/>
                  </a:cubicBezTo>
                  <a:cubicBezTo>
                    <a:pt x="2164" y="5195"/>
                    <a:pt x="2154" y="5196"/>
                    <a:pt x="2143" y="5198"/>
                  </a:cubicBezTo>
                  <a:cubicBezTo>
                    <a:pt x="2119" y="5204"/>
                    <a:pt x="2125" y="5235"/>
                    <a:pt x="2143" y="5241"/>
                  </a:cubicBezTo>
                  <a:cubicBezTo>
                    <a:pt x="2266" y="5290"/>
                    <a:pt x="2272" y="5425"/>
                    <a:pt x="2296" y="5535"/>
                  </a:cubicBezTo>
                  <a:cubicBezTo>
                    <a:pt x="2321" y="5639"/>
                    <a:pt x="2376" y="5731"/>
                    <a:pt x="2437" y="5811"/>
                  </a:cubicBezTo>
                  <a:cubicBezTo>
                    <a:pt x="2505" y="5885"/>
                    <a:pt x="2584" y="5952"/>
                    <a:pt x="2676" y="5995"/>
                  </a:cubicBezTo>
                  <a:cubicBezTo>
                    <a:pt x="2707" y="6007"/>
                    <a:pt x="2738" y="6019"/>
                    <a:pt x="2768" y="6032"/>
                  </a:cubicBezTo>
                  <a:cubicBezTo>
                    <a:pt x="2578" y="6025"/>
                    <a:pt x="2394" y="5976"/>
                    <a:pt x="2223" y="5872"/>
                  </a:cubicBezTo>
                  <a:cubicBezTo>
                    <a:pt x="1955" y="5708"/>
                    <a:pt x="1791" y="5351"/>
                    <a:pt x="1429" y="5351"/>
                  </a:cubicBezTo>
                  <a:cubicBezTo>
                    <a:pt x="1426" y="5351"/>
                    <a:pt x="1423" y="5351"/>
                    <a:pt x="1420" y="5351"/>
                  </a:cubicBezTo>
                  <a:cubicBezTo>
                    <a:pt x="1402" y="5351"/>
                    <a:pt x="1396" y="5382"/>
                    <a:pt x="1420" y="5388"/>
                  </a:cubicBezTo>
                  <a:cubicBezTo>
                    <a:pt x="1610" y="5437"/>
                    <a:pt x="1739" y="5578"/>
                    <a:pt x="1874" y="5713"/>
                  </a:cubicBezTo>
                  <a:cubicBezTo>
                    <a:pt x="1996" y="5842"/>
                    <a:pt x="2125" y="5958"/>
                    <a:pt x="2290" y="6038"/>
                  </a:cubicBezTo>
                  <a:cubicBezTo>
                    <a:pt x="2425" y="6099"/>
                    <a:pt x="2578" y="6136"/>
                    <a:pt x="2731" y="6136"/>
                  </a:cubicBezTo>
                  <a:cubicBezTo>
                    <a:pt x="2682" y="6154"/>
                    <a:pt x="2640" y="6173"/>
                    <a:pt x="2591" y="6191"/>
                  </a:cubicBezTo>
                  <a:cubicBezTo>
                    <a:pt x="2548" y="6197"/>
                    <a:pt x="2492" y="6203"/>
                    <a:pt x="2443" y="6203"/>
                  </a:cubicBezTo>
                  <a:cubicBezTo>
                    <a:pt x="2420" y="6204"/>
                    <a:pt x="2397" y="6205"/>
                    <a:pt x="2374" y="6205"/>
                  </a:cubicBezTo>
                  <a:cubicBezTo>
                    <a:pt x="2146" y="6205"/>
                    <a:pt x="1920" y="6151"/>
                    <a:pt x="1714" y="6056"/>
                  </a:cubicBezTo>
                  <a:cubicBezTo>
                    <a:pt x="1528" y="5969"/>
                    <a:pt x="1337" y="5865"/>
                    <a:pt x="1124" y="5865"/>
                  </a:cubicBezTo>
                  <a:cubicBezTo>
                    <a:pt x="1112" y="5865"/>
                    <a:pt x="1101" y="5865"/>
                    <a:pt x="1089" y="5866"/>
                  </a:cubicBezTo>
                  <a:cubicBezTo>
                    <a:pt x="924" y="5878"/>
                    <a:pt x="746" y="5934"/>
                    <a:pt x="666" y="6093"/>
                  </a:cubicBezTo>
                  <a:cubicBezTo>
                    <a:pt x="666" y="6102"/>
                    <a:pt x="670" y="6108"/>
                    <a:pt x="674" y="6108"/>
                  </a:cubicBezTo>
                  <a:cubicBezTo>
                    <a:pt x="675" y="6108"/>
                    <a:pt x="677" y="6107"/>
                    <a:pt x="679" y="6105"/>
                  </a:cubicBezTo>
                  <a:cubicBezTo>
                    <a:pt x="776" y="5993"/>
                    <a:pt x="904" y="5945"/>
                    <a:pt x="1037" y="5945"/>
                  </a:cubicBezTo>
                  <a:cubicBezTo>
                    <a:pt x="1123" y="5945"/>
                    <a:pt x="1210" y="5965"/>
                    <a:pt x="1291" y="6001"/>
                  </a:cubicBezTo>
                  <a:cubicBezTo>
                    <a:pt x="1512" y="6093"/>
                    <a:pt x="1714" y="6215"/>
                    <a:pt x="1941" y="6277"/>
                  </a:cubicBezTo>
                  <a:cubicBezTo>
                    <a:pt x="1978" y="6283"/>
                    <a:pt x="2021" y="6295"/>
                    <a:pt x="2057" y="6301"/>
                  </a:cubicBezTo>
                  <a:cubicBezTo>
                    <a:pt x="1549" y="6356"/>
                    <a:pt x="930" y="6375"/>
                    <a:pt x="728" y="6939"/>
                  </a:cubicBezTo>
                  <a:cubicBezTo>
                    <a:pt x="724" y="6951"/>
                    <a:pt x="735" y="6960"/>
                    <a:pt x="747" y="6960"/>
                  </a:cubicBezTo>
                  <a:cubicBezTo>
                    <a:pt x="754" y="6960"/>
                    <a:pt x="760" y="6957"/>
                    <a:pt x="764" y="6951"/>
                  </a:cubicBezTo>
                  <a:cubicBezTo>
                    <a:pt x="899" y="6712"/>
                    <a:pt x="1150" y="6608"/>
                    <a:pt x="1402" y="6540"/>
                  </a:cubicBezTo>
                  <a:cubicBezTo>
                    <a:pt x="1714" y="6454"/>
                    <a:pt x="2039" y="6473"/>
                    <a:pt x="2352" y="6412"/>
                  </a:cubicBezTo>
                  <a:cubicBezTo>
                    <a:pt x="2529" y="6375"/>
                    <a:pt x="2701" y="6313"/>
                    <a:pt x="2860" y="6234"/>
                  </a:cubicBezTo>
                  <a:cubicBezTo>
                    <a:pt x="2864" y="6234"/>
                    <a:pt x="2868" y="6234"/>
                    <a:pt x="2871" y="6232"/>
                  </a:cubicBezTo>
                  <a:lnTo>
                    <a:pt x="2871" y="6232"/>
                  </a:lnTo>
                  <a:cubicBezTo>
                    <a:pt x="2745" y="6316"/>
                    <a:pt x="2619" y="6395"/>
                    <a:pt x="2486" y="6473"/>
                  </a:cubicBezTo>
                  <a:cubicBezTo>
                    <a:pt x="2370" y="6534"/>
                    <a:pt x="2260" y="6601"/>
                    <a:pt x="2143" y="6663"/>
                  </a:cubicBezTo>
                  <a:cubicBezTo>
                    <a:pt x="2045" y="6712"/>
                    <a:pt x="1953" y="6761"/>
                    <a:pt x="1867" y="6816"/>
                  </a:cubicBezTo>
                  <a:cubicBezTo>
                    <a:pt x="1800" y="6840"/>
                    <a:pt x="1726" y="6865"/>
                    <a:pt x="1653" y="6890"/>
                  </a:cubicBezTo>
                  <a:cubicBezTo>
                    <a:pt x="1408" y="6969"/>
                    <a:pt x="1150" y="7037"/>
                    <a:pt x="905" y="7135"/>
                  </a:cubicBezTo>
                  <a:cubicBezTo>
                    <a:pt x="507" y="7294"/>
                    <a:pt x="109" y="7570"/>
                    <a:pt x="4" y="8017"/>
                  </a:cubicBezTo>
                  <a:cubicBezTo>
                    <a:pt x="1" y="8028"/>
                    <a:pt x="10" y="8037"/>
                    <a:pt x="20" y="8037"/>
                  </a:cubicBezTo>
                  <a:cubicBezTo>
                    <a:pt x="26" y="8037"/>
                    <a:pt x="33" y="8033"/>
                    <a:pt x="35" y="8023"/>
                  </a:cubicBezTo>
                  <a:cubicBezTo>
                    <a:pt x="152" y="7735"/>
                    <a:pt x="378" y="7527"/>
                    <a:pt x="636" y="7374"/>
                  </a:cubicBezTo>
                  <a:lnTo>
                    <a:pt x="636" y="7374"/>
                  </a:lnTo>
                  <a:cubicBezTo>
                    <a:pt x="587" y="7410"/>
                    <a:pt x="544" y="7447"/>
                    <a:pt x="501" y="7490"/>
                  </a:cubicBezTo>
                  <a:cubicBezTo>
                    <a:pt x="329" y="7668"/>
                    <a:pt x="280" y="7895"/>
                    <a:pt x="342" y="8127"/>
                  </a:cubicBezTo>
                  <a:cubicBezTo>
                    <a:pt x="409" y="8385"/>
                    <a:pt x="611" y="8691"/>
                    <a:pt x="409" y="8942"/>
                  </a:cubicBezTo>
                  <a:cubicBezTo>
                    <a:pt x="395" y="8957"/>
                    <a:pt x="410" y="8979"/>
                    <a:pt x="427" y="8979"/>
                  </a:cubicBezTo>
                  <a:cubicBezTo>
                    <a:pt x="431" y="8979"/>
                    <a:pt x="436" y="8977"/>
                    <a:pt x="440" y="8973"/>
                  </a:cubicBezTo>
                  <a:cubicBezTo>
                    <a:pt x="593" y="8832"/>
                    <a:pt x="587" y="8611"/>
                    <a:pt x="544" y="8422"/>
                  </a:cubicBezTo>
                  <a:cubicBezTo>
                    <a:pt x="482" y="8152"/>
                    <a:pt x="372" y="7882"/>
                    <a:pt x="568" y="7637"/>
                  </a:cubicBezTo>
                  <a:cubicBezTo>
                    <a:pt x="721" y="7447"/>
                    <a:pt x="967" y="7325"/>
                    <a:pt x="1181" y="7220"/>
                  </a:cubicBezTo>
                  <a:cubicBezTo>
                    <a:pt x="1304" y="7165"/>
                    <a:pt x="1426" y="7110"/>
                    <a:pt x="1549" y="7049"/>
                  </a:cubicBezTo>
                  <a:lnTo>
                    <a:pt x="1549" y="7049"/>
                  </a:lnTo>
                  <a:cubicBezTo>
                    <a:pt x="1512" y="7079"/>
                    <a:pt x="1481" y="7110"/>
                    <a:pt x="1451" y="7141"/>
                  </a:cubicBezTo>
                  <a:cubicBezTo>
                    <a:pt x="1334" y="7263"/>
                    <a:pt x="1236" y="7398"/>
                    <a:pt x="1169" y="7551"/>
                  </a:cubicBezTo>
                  <a:cubicBezTo>
                    <a:pt x="1095" y="7711"/>
                    <a:pt x="1071" y="7870"/>
                    <a:pt x="1059" y="8048"/>
                  </a:cubicBezTo>
                  <a:cubicBezTo>
                    <a:pt x="1046" y="8225"/>
                    <a:pt x="1095" y="8385"/>
                    <a:pt x="1150" y="8556"/>
                  </a:cubicBezTo>
                  <a:cubicBezTo>
                    <a:pt x="1206" y="8722"/>
                    <a:pt x="1261" y="8899"/>
                    <a:pt x="1199" y="9071"/>
                  </a:cubicBezTo>
                  <a:cubicBezTo>
                    <a:pt x="1108" y="9341"/>
                    <a:pt x="875" y="9543"/>
                    <a:pt x="869" y="9843"/>
                  </a:cubicBezTo>
                  <a:cubicBezTo>
                    <a:pt x="869" y="9857"/>
                    <a:pt x="880" y="9865"/>
                    <a:pt x="891" y="9865"/>
                  </a:cubicBezTo>
                  <a:cubicBezTo>
                    <a:pt x="900" y="9865"/>
                    <a:pt x="909" y="9860"/>
                    <a:pt x="911" y="9849"/>
                  </a:cubicBezTo>
                  <a:cubicBezTo>
                    <a:pt x="973" y="9574"/>
                    <a:pt x="1206" y="9384"/>
                    <a:pt x="1322" y="9138"/>
                  </a:cubicBezTo>
                  <a:cubicBezTo>
                    <a:pt x="1377" y="9016"/>
                    <a:pt x="1402" y="8869"/>
                    <a:pt x="1383" y="8734"/>
                  </a:cubicBezTo>
                  <a:cubicBezTo>
                    <a:pt x="1371" y="8667"/>
                    <a:pt x="1359" y="8599"/>
                    <a:pt x="1340" y="8532"/>
                  </a:cubicBezTo>
                  <a:lnTo>
                    <a:pt x="1340" y="8532"/>
                  </a:lnTo>
                  <a:cubicBezTo>
                    <a:pt x="1524" y="8838"/>
                    <a:pt x="1757" y="9151"/>
                    <a:pt x="1659" y="9500"/>
                  </a:cubicBezTo>
                  <a:cubicBezTo>
                    <a:pt x="1655" y="9513"/>
                    <a:pt x="1669" y="9526"/>
                    <a:pt x="1680" y="9526"/>
                  </a:cubicBezTo>
                  <a:cubicBezTo>
                    <a:pt x="1684" y="9526"/>
                    <a:pt x="1688" y="9524"/>
                    <a:pt x="1690" y="9518"/>
                  </a:cubicBezTo>
                  <a:cubicBezTo>
                    <a:pt x="1782" y="9353"/>
                    <a:pt x="1782" y="9163"/>
                    <a:pt x="1739" y="8979"/>
                  </a:cubicBezTo>
                  <a:cubicBezTo>
                    <a:pt x="1696" y="8777"/>
                    <a:pt x="1561" y="8611"/>
                    <a:pt x="1469" y="8428"/>
                  </a:cubicBezTo>
                  <a:cubicBezTo>
                    <a:pt x="1377" y="8250"/>
                    <a:pt x="1285" y="8060"/>
                    <a:pt x="1298" y="7852"/>
                  </a:cubicBezTo>
                  <a:cubicBezTo>
                    <a:pt x="1298" y="7833"/>
                    <a:pt x="1304" y="7809"/>
                    <a:pt x="1304" y="7784"/>
                  </a:cubicBezTo>
                  <a:cubicBezTo>
                    <a:pt x="1310" y="7772"/>
                    <a:pt x="1310" y="7754"/>
                    <a:pt x="1316" y="7741"/>
                  </a:cubicBezTo>
                  <a:cubicBezTo>
                    <a:pt x="1371" y="7594"/>
                    <a:pt x="1457" y="7435"/>
                    <a:pt x="1561" y="7325"/>
                  </a:cubicBezTo>
                  <a:cubicBezTo>
                    <a:pt x="1671" y="7208"/>
                    <a:pt x="1788" y="7104"/>
                    <a:pt x="1910" y="7006"/>
                  </a:cubicBezTo>
                  <a:cubicBezTo>
                    <a:pt x="1923" y="7000"/>
                    <a:pt x="1935" y="6988"/>
                    <a:pt x="1947" y="6981"/>
                  </a:cubicBezTo>
                  <a:lnTo>
                    <a:pt x="1947" y="6981"/>
                  </a:lnTo>
                  <a:cubicBezTo>
                    <a:pt x="1898" y="7067"/>
                    <a:pt x="1867" y="7171"/>
                    <a:pt x="1861" y="7276"/>
                  </a:cubicBezTo>
                  <a:cubicBezTo>
                    <a:pt x="1861" y="7551"/>
                    <a:pt x="2100" y="7741"/>
                    <a:pt x="2303" y="7888"/>
                  </a:cubicBezTo>
                  <a:cubicBezTo>
                    <a:pt x="2321" y="7907"/>
                    <a:pt x="2345" y="7925"/>
                    <a:pt x="2370" y="7944"/>
                  </a:cubicBezTo>
                  <a:cubicBezTo>
                    <a:pt x="2382" y="7962"/>
                    <a:pt x="2401" y="7980"/>
                    <a:pt x="2407" y="8005"/>
                  </a:cubicBezTo>
                  <a:cubicBezTo>
                    <a:pt x="2425" y="8054"/>
                    <a:pt x="2437" y="8121"/>
                    <a:pt x="2431" y="8170"/>
                  </a:cubicBezTo>
                  <a:cubicBezTo>
                    <a:pt x="2431" y="8293"/>
                    <a:pt x="2370" y="8391"/>
                    <a:pt x="2303" y="8495"/>
                  </a:cubicBezTo>
                  <a:cubicBezTo>
                    <a:pt x="2180" y="8673"/>
                    <a:pt x="2106" y="8918"/>
                    <a:pt x="2211" y="9126"/>
                  </a:cubicBezTo>
                  <a:cubicBezTo>
                    <a:pt x="2213" y="9133"/>
                    <a:pt x="2218" y="9135"/>
                    <a:pt x="2224" y="9135"/>
                  </a:cubicBezTo>
                  <a:cubicBezTo>
                    <a:pt x="2234" y="9135"/>
                    <a:pt x="2247" y="9126"/>
                    <a:pt x="2247" y="9114"/>
                  </a:cubicBezTo>
                  <a:cubicBezTo>
                    <a:pt x="2247" y="8985"/>
                    <a:pt x="2241" y="8857"/>
                    <a:pt x="2290" y="8734"/>
                  </a:cubicBezTo>
                  <a:cubicBezTo>
                    <a:pt x="2333" y="8611"/>
                    <a:pt x="2419" y="8513"/>
                    <a:pt x="2474" y="8403"/>
                  </a:cubicBezTo>
                  <a:cubicBezTo>
                    <a:pt x="2523" y="8305"/>
                    <a:pt x="2535" y="8201"/>
                    <a:pt x="2511" y="8097"/>
                  </a:cubicBezTo>
                  <a:cubicBezTo>
                    <a:pt x="2511" y="8084"/>
                    <a:pt x="2505" y="8066"/>
                    <a:pt x="2499" y="8054"/>
                  </a:cubicBezTo>
                  <a:lnTo>
                    <a:pt x="2499" y="8054"/>
                  </a:lnTo>
                  <a:cubicBezTo>
                    <a:pt x="2548" y="8103"/>
                    <a:pt x="2591" y="8158"/>
                    <a:pt x="2627" y="8219"/>
                  </a:cubicBezTo>
                  <a:cubicBezTo>
                    <a:pt x="2707" y="8348"/>
                    <a:pt x="2756" y="8483"/>
                    <a:pt x="2774" y="8636"/>
                  </a:cubicBezTo>
                  <a:cubicBezTo>
                    <a:pt x="2817" y="8998"/>
                    <a:pt x="2664" y="9322"/>
                    <a:pt x="2529" y="9647"/>
                  </a:cubicBezTo>
                  <a:cubicBezTo>
                    <a:pt x="2521" y="9663"/>
                    <a:pt x="2535" y="9674"/>
                    <a:pt x="2548" y="9674"/>
                  </a:cubicBezTo>
                  <a:cubicBezTo>
                    <a:pt x="2555" y="9674"/>
                    <a:pt x="2562" y="9672"/>
                    <a:pt x="2566" y="9666"/>
                  </a:cubicBezTo>
                  <a:cubicBezTo>
                    <a:pt x="2738" y="9433"/>
                    <a:pt x="2842" y="9151"/>
                    <a:pt x="2879" y="8863"/>
                  </a:cubicBezTo>
                  <a:cubicBezTo>
                    <a:pt x="2909" y="8611"/>
                    <a:pt x="2872" y="8317"/>
                    <a:pt x="2725" y="8103"/>
                  </a:cubicBezTo>
                  <a:cubicBezTo>
                    <a:pt x="2652" y="7999"/>
                    <a:pt x="2560" y="7907"/>
                    <a:pt x="2456" y="7827"/>
                  </a:cubicBezTo>
                  <a:cubicBezTo>
                    <a:pt x="2333" y="7741"/>
                    <a:pt x="2186" y="7649"/>
                    <a:pt x="2106" y="7521"/>
                  </a:cubicBezTo>
                  <a:cubicBezTo>
                    <a:pt x="2021" y="7386"/>
                    <a:pt x="1990" y="7269"/>
                    <a:pt x="2045" y="7116"/>
                  </a:cubicBezTo>
                  <a:cubicBezTo>
                    <a:pt x="2082" y="7000"/>
                    <a:pt x="2168" y="6908"/>
                    <a:pt x="2266" y="6834"/>
                  </a:cubicBezTo>
                  <a:cubicBezTo>
                    <a:pt x="2394" y="6779"/>
                    <a:pt x="2517" y="6712"/>
                    <a:pt x="2640" y="6651"/>
                  </a:cubicBezTo>
                  <a:lnTo>
                    <a:pt x="2640" y="6651"/>
                  </a:lnTo>
                  <a:cubicBezTo>
                    <a:pt x="2517" y="6853"/>
                    <a:pt x="2468" y="7098"/>
                    <a:pt x="2609" y="7312"/>
                  </a:cubicBezTo>
                  <a:cubicBezTo>
                    <a:pt x="2695" y="7459"/>
                    <a:pt x="2854" y="7539"/>
                    <a:pt x="2964" y="7662"/>
                  </a:cubicBezTo>
                  <a:cubicBezTo>
                    <a:pt x="3105" y="7815"/>
                    <a:pt x="3160" y="7980"/>
                    <a:pt x="3197" y="8183"/>
                  </a:cubicBezTo>
                  <a:cubicBezTo>
                    <a:pt x="3200" y="8193"/>
                    <a:pt x="3207" y="8198"/>
                    <a:pt x="3215" y="8198"/>
                  </a:cubicBezTo>
                  <a:cubicBezTo>
                    <a:pt x="3225" y="8198"/>
                    <a:pt x="3237" y="8190"/>
                    <a:pt x="3240" y="8176"/>
                  </a:cubicBezTo>
                  <a:cubicBezTo>
                    <a:pt x="3252" y="8029"/>
                    <a:pt x="3209" y="7870"/>
                    <a:pt x="3142" y="7741"/>
                  </a:cubicBezTo>
                  <a:cubicBezTo>
                    <a:pt x="3069" y="7594"/>
                    <a:pt x="2958" y="7490"/>
                    <a:pt x="2842" y="7380"/>
                  </a:cubicBezTo>
                  <a:cubicBezTo>
                    <a:pt x="2701" y="7257"/>
                    <a:pt x="2627" y="7110"/>
                    <a:pt x="2664" y="6914"/>
                  </a:cubicBezTo>
                  <a:cubicBezTo>
                    <a:pt x="2689" y="6779"/>
                    <a:pt x="2744" y="6669"/>
                    <a:pt x="2805" y="6552"/>
                  </a:cubicBezTo>
                  <a:cubicBezTo>
                    <a:pt x="3050" y="6418"/>
                    <a:pt x="3283" y="6258"/>
                    <a:pt x="3491" y="6074"/>
                  </a:cubicBezTo>
                  <a:cubicBezTo>
                    <a:pt x="3736" y="5866"/>
                    <a:pt x="3951" y="5639"/>
                    <a:pt x="4135" y="5382"/>
                  </a:cubicBezTo>
                  <a:cubicBezTo>
                    <a:pt x="4343" y="5094"/>
                    <a:pt x="4484" y="4775"/>
                    <a:pt x="4588" y="4438"/>
                  </a:cubicBezTo>
                  <a:cubicBezTo>
                    <a:pt x="4601" y="4395"/>
                    <a:pt x="4613" y="4359"/>
                    <a:pt x="4625" y="4316"/>
                  </a:cubicBezTo>
                  <a:cubicBezTo>
                    <a:pt x="4637" y="4359"/>
                    <a:pt x="4650" y="4395"/>
                    <a:pt x="4662" y="4438"/>
                  </a:cubicBezTo>
                  <a:cubicBezTo>
                    <a:pt x="4766" y="4775"/>
                    <a:pt x="4907" y="5094"/>
                    <a:pt x="5115" y="5382"/>
                  </a:cubicBezTo>
                  <a:cubicBezTo>
                    <a:pt x="5299" y="5639"/>
                    <a:pt x="5514" y="5866"/>
                    <a:pt x="5753" y="6074"/>
                  </a:cubicBezTo>
                  <a:cubicBezTo>
                    <a:pt x="5967" y="6258"/>
                    <a:pt x="6200" y="6418"/>
                    <a:pt x="6445" y="6552"/>
                  </a:cubicBezTo>
                  <a:cubicBezTo>
                    <a:pt x="6506" y="6669"/>
                    <a:pt x="6561" y="6779"/>
                    <a:pt x="6586" y="6914"/>
                  </a:cubicBezTo>
                  <a:cubicBezTo>
                    <a:pt x="6623" y="7110"/>
                    <a:pt x="6549" y="7257"/>
                    <a:pt x="6408" y="7380"/>
                  </a:cubicBezTo>
                  <a:cubicBezTo>
                    <a:pt x="6292" y="7490"/>
                    <a:pt x="6182" y="7594"/>
                    <a:pt x="6108" y="7741"/>
                  </a:cubicBezTo>
                  <a:cubicBezTo>
                    <a:pt x="6041" y="7870"/>
                    <a:pt x="5998" y="8029"/>
                    <a:pt x="6010" y="8176"/>
                  </a:cubicBezTo>
                  <a:cubicBezTo>
                    <a:pt x="6013" y="8190"/>
                    <a:pt x="6025" y="8198"/>
                    <a:pt x="6034" y="8198"/>
                  </a:cubicBezTo>
                  <a:cubicBezTo>
                    <a:pt x="6041" y="8198"/>
                    <a:pt x="6047" y="8193"/>
                    <a:pt x="6047" y="8183"/>
                  </a:cubicBezTo>
                  <a:cubicBezTo>
                    <a:pt x="6084" y="7986"/>
                    <a:pt x="6145" y="7815"/>
                    <a:pt x="6286" y="7662"/>
                  </a:cubicBezTo>
                  <a:cubicBezTo>
                    <a:pt x="6396" y="7539"/>
                    <a:pt x="6549" y="7459"/>
                    <a:pt x="6641" y="7312"/>
                  </a:cubicBezTo>
                  <a:cubicBezTo>
                    <a:pt x="6782" y="7098"/>
                    <a:pt x="6733" y="6853"/>
                    <a:pt x="6611" y="6651"/>
                  </a:cubicBezTo>
                  <a:lnTo>
                    <a:pt x="6611" y="6651"/>
                  </a:lnTo>
                  <a:cubicBezTo>
                    <a:pt x="6733" y="6712"/>
                    <a:pt x="6856" y="6779"/>
                    <a:pt x="6984" y="6834"/>
                  </a:cubicBezTo>
                  <a:cubicBezTo>
                    <a:pt x="7082" y="6908"/>
                    <a:pt x="7168" y="7000"/>
                    <a:pt x="7205" y="7116"/>
                  </a:cubicBezTo>
                  <a:cubicBezTo>
                    <a:pt x="7260" y="7269"/>
                    <a:pt x="7229" y="7386"/>
                    <a:pt x="7144" y="7521"/>
                  </a:cubicBezTo>
                  <a:cubicBezTo>
                    <a:pt x="7064" y="7649"/>
                    <a:pt x="6917" y="7741"/>
                    <a:pt x="6794" y="7827"/>
                  </a:cubicBezTo>
                  <a:cubicBezTo>
                    <a:pt x="6690" y="7907"/>
                    <a:pt x="6598" y="7999"/>
                    <a:pt x="6525" y="8103"/>
                  </a:cubicBezTo>
                  <a:cubicBezTo>
                    <a:pt x="6378" y="8317"/>
                    <a:pt x="6341" y="8611"/>
                    <a:pt x="6372" y="8863"/>
                  </a:cubicBezTo>
                  <a:cubicBezTo>
                    <a:pt x="6408" y="9151"/>
                    <a:pt x="6512" y="9433"/>
                    <a:pt x="6684" y="9666"/>
                  </a:cubicBezTo>
                  <a:cubicBezTo>
                    <a:pt x="6688" y="9672"/>
                    <a:pt x="6695" y="9674"/>
                    <a:pt x="6702" y="9674"/>
                  </a:cubicBezTo>
                  <a:cubicBezTo>
                    <a:pt x="6715" y="9674"/>
                    <a:pt x="6729" y="9663"/>
                    <a:pt x="6721" y="9647"/>
                  </a:cubicBezTo>
                  <a:cubicBezTo>
                    <a:pt x="6586" y="9322"/>
                    <a:pt x="6433" y="8998"/>
                    <a:pt x="6476" y="8636"/>
                  </a:cubicBezTo>
                  <a:cubicBezTo>
                    <a:pt x="6494" y="8483"/>
                    <a:pt x="6543" y="8348"/>
                    <a:pt x="6623" y="8219"/>
                  </a:cubicBezTo>
                  <a:cubicBezTo>
                    <a:pt x="6660" y="8158"/>
                    <a:pt x="6702" y="8103"/>
                    <a:pt x="6751" y="8054"/>
                  </a:cubicBezTo>
                  <a:lnTo>
                    <a:pt x="6751" y="8054"/>
                  </a:lnTo>
                  <a:cubicBezTo>
                    <a:pt x="6745" y="8066"/>
                    <a:pt x="6739" y="8084"/>
                    <a:pt x="6739" y="8097"/>
                  </a:cubicBezTo>
                  <a:cubicBezTo>
                    <a:pt x="6715" y="8201"/>
                    <a:pt x="6727" y="8305"/>
                    <a:pt x="6776" y="8403"/>
                  </a:cubicBezTo>
                  <a:cubicBezTo>
                    <a:pt x="6831" y="8513"/>
                    <a:pt x="6917" y="8611"/>
                    <a:pt x="6960" y="8734"/>
                  </a:cubicBezTo>
                  <a:cubicBezTo>
                    <a:pt x="7009" y="8857"/>
                    <a:pt x="7003" y="8985"/>
                    <a:pt x="7003" y="9114"/>
                  </a:cubicBezTo>
                  <a:cubicBezTo>
                    <a:pt x="7003" y="9126"/>
                    <a:pt x="7016" y="9135"/>
                    <a:pt x="7026" y="9135"/>
                  </a:cubicBezTo>
                  <a:cubicBezTo>
                    <a:pt x="7032" y="9135"/>
                    <a:pt x="7037" y="9133"/>
                    <a:pt x="7039" y="9126"/>
                  </a:cubicBezTo>
                  <a:cubicBezTo>
                    <a:pt x="7144" y="8918"/>
                    <a:pt x="7070" y="8673"/>
                    <a:pt x="6948" y="8495"/>
                  </a:cubicBezTo>
                  <a:cubicBezTo>
                    <a:pt x="6880" y="8391"/>
                    <a:pt x="6819" y="8293"/>
                    <a:pt x="6819" y="8170"/>
                  </a:cubicBezTo>
                  <a:cubicBezTo>
                    <a:pt x="6813" y="8121"/>
                    <a:pt x="6825" y="8054"/>
                    <a:pt x="6843" y="8005"/>
                  </a:cubicBezTo>
                  <a:cubicBezTo>
                    <a:pt x="6850" y="7980"/>
                    <a:pt x="6868" y="7962"/>
                    <a:pt x="6880" y="7944"/>
                  </a:cubicBezTo>
                  <a:cubicBezTo>
                    <a:pt x="6905" y="7925"/>
                    <a:pt x="6929" y="7907"/>
                    <a:pt x="6948" y="7888"/>
                  </a:cubicBezTo>
                  <a:cubicBezTo>
                    <a:pt x="7150" y="7741"/>
                    <a:pt x="7389" y="7551"/>
                    <a:pt x="7389" y="7276"/>
                  </a:cubicBezTo>
                  <a:cubicBezTo>
                    <a:pt x="7383" y="7171"/>
                    <a:pt x="7352" y="7073"/>
                    <a:pt x="7303" y="6981"/>
                  </a:cubicBezTo>
                  <a:lnTo>
                    <a:pt x="7303" y="6981"/>
                  </a:lnTo>
                  <a:cubicBezTo>
                    <a:pt x="7315" y="6988"/>
                    <a:pt x="7327" y="7000"/>
                    <a:pt x="7340" y="7006"/>
                  </a:cubicBezTo>
                  <a:cubicBezTo>
                    <a:pt x="7462" y="7104"/>
                    <a:pt x="7579" y="7208"/>
                    <a:pt x="7689" y="7325"/>
                  </a:cubicBezTo>
                  <a:cubicBezTo>
                    <a:pt x="7793" y="7435"/>
                    <a:pt x="7879" y="7594"/>
                    <a:pt x="7934" y="7741"/>
                  </a:cubicBezTo>
                  <a:cubicBezTo>
                    <a:pt x="7940" y="7754"/>
                    <a:pt x="7940" y="7772"/>
                    <a:pt x="7946" y="7784"/>
                  </a:cubicBezTo>
                  <a:cubicBezTo>
                    <a:pt x="7946" y="7809"/>
                    <a:pt x="7953" y="7833"/>
                    <a:pt x="7953" y="7852"/>
                  </a:cubicBezTo>
                  <a:cubicBezTo>
                    <a:pt x="7965" y="8060"/>
                    <a:pt x="7873" y="8250"/>
                    <a:pt x="7781" y="8428"/>
                  </a:cubicBezTo>
                  <a:cubicBezTo>
                    <a:pt x="7689" y="8611"/>
                    <a:pt x="7554" y="8777"/>
                    <a:pt x="7511" y="8979"/>
                  </a:cubicBezTo>
                  <a:cubicBezTo>
                    <a:pt x="7468" y="9163"/>
                    <a:pt x="7468" y="9353"/>
                    <a:pt x="7560" y="9518"/>
                  </a:cubicBezTo>
                  <a:cubicBezTo>
                    <a:pt x="7562" y="9522"/>
                    <a:pt x="7566" y="9523"/>
                    <a:pt x="7570" y="9523"/>
                  </a:cubicBezTo>
                  <a:cubicBezTo>
                    <a:pt x="7581" y="9523"/>
                    <a:pt x="7595" y="9513"/>
                    <a:pt x="7591" y="9500"/>
                  </a:cubicBezTo>
                  <a:cubicBezTo>
                    <a:pt x="7493" y="9151"/>
                    <a:pt x="7726" y="8838"/>
                    <a:pt x="7910" y="8532"/>
                  </a:cubicBezTo>
                  <a:lnTo>
                    <a:pt x="7910" y="8532"/>
                  </a:lnTo>
                  <a:cubicBezTo>
                    <a:pt x="7891" y="8599"/>
                    <a:pt x="7879" y="8667"/>
                    <a:pt x="7867" y="8734"/>
                  </a:cubicBezTo>
                  <a:cubicBezTo>
                    <a:pt x="7848" y="8869"/>
                    <a:pt x="7873" y="9016"/>
                    <a:pt x="7928" y="9138"/>
                  </a:cubicBezTo>
                  <a:cubicBezTo>
                    <a:pt x="8044" y="9384"/>
                    <a:pt x="8277" y="9574"/>
                    <a:pt x="8339" y="9849"/>
                  </a:cubicBezTo>
                  <a:cubicBezTo>
                    <a:pt x="8341" y="9860"/>
                    <a:pt x="8350" y="9865"/>
                    <a:pt x="8359" y="9865"/>
                  </a:cubicBezTo>
                  <a:cubicBezTo>
                    <a:pt x="8370" y="9865"/>
                    <a:pt x="8382" y="9857"/>
                    <a:pt x="8382" y="9843"/>
                  </a:cubicBezTo>
                  <a:cubicBezTo>
                    <a:pt x="8375" y="9543"/>
                    <a:pt x="8143" y="9341"/>
                    <a:pt x="8051" y="9071"/>
                  </a:cubicBezTo>
                  <a:cubicBezTo>
                    <a:pt x="7989" y="8899"/>
                    <a:pt x="8044" y="8722"/>
                    <a:pt x="8100" y="8556"/>
                  </a:cubicBezTo>
                  <a:cubicBezTo>
                    <a:pt x="8155" y="8391"/>
                    <a:pt x="8204" y="8225"/>
                    <a:pt x="8192" y="8048"/>
                  </a:cubicBezTo>
                  <a:cubicBezTo>
                    <a:pt x="8179" y="7870"/>
                    <a:pt x="8155" y="7711"/>
                    <a:pt x="8081" y="7551"/>
                  </a:cubicBezTo>
                  <a:cubicBezTo>
                    <a:pt x="8014" y="7398"/>
                    <a:pt x="7916" y="7263"/>
                    <a:pt x="7799" y="7141"/>
                  </a:cubicBezTo>
                  <a:cubicBezTo>
                    <a:pt x="7769" y="7110"/>
                    <a:pt x="7738" y="7079"/>
                    <a:pt x="7701" y="7055"/>
                  </a:cubicBezTo>
                  <a:lnTo>
                    <a:pt x="7701" y="7055"/>
                  </a:lnTo>
                  <a:cubicBezTo>
                    <a:pt x="7824" y="7110"/>
                    <a:pt x="7946" y="7165"/>
                    <a:pt x="8069" y="7220"/>
                  </a:cubicBezTo>
                  <a:cubicBezTo>
                    <a:pt x="8283" y="7325"/>
                    <a:pt x="8529" y="7447"/>
                    <a:pt x="8682" y="7637"/>
                  </a:cubicBezTo>
                  <a:cubicBezTo>
                    <a:pt x="8878" y="7882"/>
                    <a:pt x="8768" y="8152"/>
                    <a:pt x="8706" y="8422"/>
                  </a:cubicBezTo>
                  <a:cubicBezTo>
                    <a:pt x="8663" y="8611"/>
                    <a:pt x="8657" y="8832"/>
                    <a:pt x="8810" y="8973"/>
                  </a:cubicBezTo>
                  <a:cubicBezTo>
                    <a:pt x="8815" y="8978"/>
                    <a:pt x="8820" y="8979"/>
                    <a:pt x="8825" y="8979"/>
                  </a:cubicBezTo>
                  <a:cubicBezTo>
                    <a:pt x="8841" y="8979"/>
                    <a:pt x="8855" y="8961"/>
                    <a:pt x="8841" y="8942"/>
                  </a:cubicBezTo>
                  <a:cubicBezTo>
                    <a:pt x="8639" y="8691"/>
                    <a:pt x="8841" y="8385"/>
                    <a:pt x="8909" y="8127"/>
                  </a:cubicBezTo>
                  <a:cubicBezTo>
                    <a:pt x="8970" y="7895"/>
                    <a:pt x="8921" y="7668"/>
                    <a:pt x="8749" y="7490"/>
                  </a:cubicBezTo>
                  <a:cubicBezTo>
                    <a:pt x="8706" y="7447"/>
                    <a:pt x="8663" y="7410"/>
                    <a:pt x="8614" y="7374"/>
                  </a:cubicBezTo>
                  <a:lnTo>
                    <a:pt x="8614" y="7374"/>
                  </a:lnTo>
                  <a:cubicBezTo>
                    <a:pt x="8872" y="7527"/>
                    <a:pt x="9098" y="7735"/>
                    <a:pt x="9215" y="8023"/>
                  </a:cubicBezTo>
                  <a:cubicBezTo>
                    <a:pt x="9217" y="8031"/>
                    <a:pt x="9224" y="8034"/>
                    <a:pt x="9231" y="8034"/>
                  </a:cubicBezTo>
                  <a:cubicBezTo>
                    <a:pt x="9240" y="8034"/>
                    <a:pt x="9249" y="8028"/>
                    <a:pt x="9246" y="8017"/>
                  </a:cubicBezTo>
                  <a:cubicBezTo>
                    <a:pt x="9141" y="7576"/>
                    <a:pt x="8743" y="7294"/>
                    <a:pt x="8345" y="7135"/>
                  </a:cubicBezTo>
                  <a:lnTo>
                    <a:pt x="8339" y="7135"/>
                  </a:lnTo>
                  <a:cubicBezTo>
                    <a:pt x="8093" y="7037"/>
                    <a:pt x="7842" y="6969"/>
                    <a:pt x="7591" y="6890"/>
                  </a:cubicBezTo>
                  <a:cubicBezTo>
                    <a:pt x="7517" y="6865"/>
                    <a:pt x="7450" y="6847"/>
                    <a:pt x="7377" y="6816"/>
                  </a:cubicBezTo>
                  <a:cubicBezTo>
                    <a:pt x="7291" y="6761"/>
                    <a:pt x="7199" y="6712"/>
                    <a:pt x="7107" y="6663"/>
                  </a:cubicBezTo>
                  <a:cubicBezTo>
                    <a:pt x="6990" y="6601"/>
                    <a:pt x="6874" y="6534"/>
                    <a:pt x="6758" y="6473"/>
                  </a:cubicBezTo>
                  <a:cubicBezTo>
                    <a:pt x="6631" y="6395"/>
                    <a:pt x="6499" y="6316"/>
                    <a:pt x="6372" y="6232"/>
                  </a:cubicBezTo>
                  <a:lnTo>
                    <a:pt x="6372" y="6232"/>
                  </a:lnTo>
                  <a:cubicBezTo>
                    <a:pt x="6376" y="6234"/>
                    <a:pt x="6380" y="6234"/>
                    <a:pt x="6384" y="6234"/>
                  </a:cubicBezTo>
                  <a:cubicBezTo>
                    <a:pt x="6543" y="6313"/>
                    <a:pt x="6715" y="6375"/>
                    <a:pt x="6892" y="6412"/>
                  </a:cubicBezTo>
                  <a:cubicBezTo>
                    <a:pt x="7205" y="6473"/>
                    <a:pt x="7536" y="6454"/>
                    <a:pt x="7842" y="6540"/>
                  </a:cubicBezTo>
                  <a:cubicBezTo>
                    <a:pt x="8093" y="6608"/>
                    <a:pt x="8351" y="6718"/>
                    <a:pt x="8486" y="6951"/>
                  </a:cubicBezTo>
                  <a:cubicBezTo>
                    <a:pt x="8488" y="6957"/>
                    <a:pt x="8493" y="6960"/>
                    <a:pt x="8498" y="6960"/>
                  </a:cubicBezTo>
                  <a:cubicBezTo>
                    <a:pt x="8509" y="6960"/>
                    <a:pt x="8520" y="6951"/>
                    <a:pt x="8516" y="6939"/>
                  </a:cubicBezTo>
                  <a:cubicBezTo>
                    <a:pt x="8314" y="6375"/>
                    <a:pt x="7701" y="6356"/>
                    <a:pt x="7187" y="6301"/>
                  </a:cubicBezTo>
                  <a:cubicBezTo>
                    <a:pt x="7223" y="6295"/>
                    <a:pt x="7266" y="6283"/>
                    <a:pt x="7303" y="6277"/>
                  </a:cubicBezTo>
                  <a:cubicBezTo>
                    <a:pt x="7536" y="6215"/>
                    <a:pt x="7732" y="6093"/>
                    <a:pt x="7953" y="6001"/>
                  </a:cubicBezTo>
                  <a:cubicBezTo>
                    <a:pt x="8034" y="5965"/>
                    <a:pt x="8122" y="5945"/>
                    <a:pt x="8209" y="5945"/>
                  </a:cubicBezTo>
                  <a:cubicBezTo>
                    <a:pt x="8343" y="5945"/>
                    <a:pt x="8472" y="5993"/>
                    <a:pt x="8565" y="6105"/>
                  </a:cubicBezTo>
                  <a:cubicBezTo>
                    <a:pt x="8567" y="6107"/>
                    <a:pt x="8569" y="6108"/>
                    <a:pt x="8571" y="6108"/>
                  </a:cubicBezTo>
                  <a:cubicBezTo>
                    <a:pt x="8577" y="6108"/>
                    <a:pt x="8582" y="6102"/>
                    <a:pt x="8578" y="6093"/>
                  </a:cubicBezTo>
                  <a:cubicBezTo>
                    <a:pt x="8498" y="5934"/>
                    <a:pt x="8320" y="5878"/>
                    <a:pt x="8155" y="5866"/>
                  </a:cubicBezTo>
                  <a:cubicBezTo>
                    <a:pt x="8143" y="5865"/>
                    <a:pt x="8131" y="5865"/>
                    <a:pt x="8120" y="5865"/>
                  </a:cubicBezTo>
                  <a:cubicBezTo>
                    <a:pt x="7907" y="5865"/>
                    <a:pt x="7716" y="5969"/>
                    <a:pt x="7530" y="6056"/>
                  </a:cubicBezTo>
                  <a:cubicBezTo>
                    <a:pt x="7324" y="6151"/>
                    <a:pt x="7098" y="6205"/>
                    <a:pt x="6870" y="6205"/>
                  </a:cubicBezTo>
                  <a:cubicBezTo>
                    <a:pt x="6847" y="6205"/>
                    <a:pt x="6824" y="6204"/>
                    <a:pt x="6800" y="6203"/>
                  </a:cubicBezTo>
                  <a:cubicBezTo>
                    <a:pt x="6751" y="6203"/>
                    <a:pt x="6702" y="6197"/>
                    <a:pt x="6653" y="6191"/>
                  </a:cubicBezTo>
                  <a:cubicBezTo>
                    <a:pt x="6604" y="6173"/>
                    <a:pt x="6561" y="6154"/>
                    <a:pt x="6512" y="6136"/>
                  </a:cubicBezTo>
                  <a:cubicBezTo>
                    <a:pt x="6666" y="6136"/>
                    <a:pt x="6819" y="6099"/>
                    <a:pt x="6960" y="6038"/>
                  </a:cubicBezTo>
                  <a:cubicBezTo>
                    <a:pt x="7119" y="5958"/>
                    <a:pt x="7248" y="5842"/>
                    <a:pt x="7377" y="5713"/>
                  </a:cubicBezTo>
                  <a:cubicBezTo>
                    <a:pt x="7511" y="5578"/>
                    <a:pt x="7634" y="5437"/>
                    <a:pt x="7830" y="5388"/>
                  </a:cubicBezTo>
                  <a:cubicBezTo>
                    <a:pt x="7848" y="5382"/>
                    <a:pt x="7842" y="5351"/>
                    <a:pt x="7824" y="5351"/>
                  </a:cubicBezTo>
                  <a:cubicBezTo>
                    <a:pt x="7821" y="5351"/>
                    <a:pt x="7818" y="5351"/>
                    <a:pt x="7815" y="5351"/>
                  </a:cubicBezTo>
                  <a:cubicBezTo>
                    <a:pt x="7453" y="5351"/>
                    <a:pt x="7295" y="5708"/>
                    <a:pt x="7021" y="5872"/>
                  </a:cubicBezTo>
                  <a:cubicBezTo>
                    <a:pt x="6856" y="5976"/>
                    <a:pt x="6666" y="6025"/>
                    <a:pt x="6476" y="6032"/>
                  </a:cubicBezTo>
                  <a:cubicBezTo>
                    <a:pt x="6506" y="6019"/>
                    <a:pt x="6537" y="6007"/>
                    <a:pt x="6568" y="5995"/>
                  </a:cubicBezTo>
                  <a:cubicBezTo>
                    <a:pt x="6660" y="5952"/>
                    <a:pt x="6739" y="5891"/>
                    <a:pt x="6807" y="5811"/>
                  </a:cubicBezTo>
                  <a:cubicBezTo>
                    <a:pt x="6874" y="5731"/>
                    <a:pt x="6929" y="5639"/>
                    <a:pt x="6948" y="5535"/>
                  </a:cubicBezTo>
                  <a:cubicBezTo>
                    <a:pt x="6978" y="5425"/>
                    <a:pt x="6978" y="5290"/>
                    <a:pt x="7107" y="5241"/>
                  </a:cubicBezTo>
                  <a:cubicBezTo>
                    <a:pt x="7119" y="5235"/>
                    <a:pt x="7125" y="5204"/>
                    <a:pt x="7107" y="5198"/>
                  </a:cubicBezTo>
                  <a:cubicBezTo>
                    <a:pt x="7096" y="5196"/>
                    <a:pt x="7085" y="5195"/>
                    <a:pt x="7074" y="5195"/>
                  </a:cubicBezTo>
                  <a:cubicBezTo>
                    <a:pt x="6977" y="5195"/>
                    <a:pt x="6913" y="5293"/>
                    <a:pt x="6880" y="5376"/>
                  </a:cubicBezTo>
                  <a:cubicBezTo>
                    <a:pt x="6843" y="5474"/>
                    <a:pt x="6825" y="5584"/>
                    <a:pt x="6770" y="5676"/>
                  </a:cubicBezTo>
                  <a:cubicBezTo>
                    <a:pt x="6721" y="5768"/>
                    <a:pt x="6647" y="5842"/>
                    <a:pt x="6568" y="5903"/>
                  </a:cubicBezTo>
                  <a:cubicBezTo>
                    <a:pt x="6525" y="5934"/>
                    <a:pt x="6482" y="5964"/>
                    <a:pt x="6433" y="5983"/>
                  </a:cubicBezTo>
                  <a:cubicBezTo>
                    <a:pt x="6390" y="6001"/>
                    <a:pt x="6341" y="6013"/>
                    <a:pt x="6298" y="6025"/>
                  </a:cubicBezTo>
                  <a:cubicBezTo>
                    <a:pt x="5606" y="5621"/>
                    <a:pt x="5170" y="4830"/>
                    <a:pt x="5023" y="4028"/>
                  </a:cubicBezTo>
                  <a:cubicBezTo>
                    <a:pt x="4907" y="3409"/>
                    <a:pt x="4919" y="2784"/>
                    <a:pt x="4962" y="2159"/>
                  </a:cubicBezTo>
                  <a:cubicBezTo>
                    <a:pt x="4999" y="1601"/>
                    <a:pt x="5066" y="1037"/>
                    <a:pt x="5036" y="480"/>
                  </a:cubicBezTo>
                  <a:cubicBezTo>
                    <a:pt x="5042" y="437"/>
                    <a:pt x="5042" y="394"/>
                    <a:pt x="5048" y="345"/>
                  </a:cubicBezTo>
                  <a:cubicBezTo>
                    <a:pt x="5054" y="271"/>
                    <a:pt x="5091" y="149"/>
                    <a:pt x="5042" y="87"/>
                  </a:cubicBezTo>
                  <a:cubicBezTo>
                    <a:pt x="4999" y="29"/>
                    <a:pt x="4810" y="0"/>
                    <a:pt x="4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03;p46"/>
            <p:cNvSpPr/>
            <p:nvPr/>
          </p:nvSpPr>
          <p:spPr>
            <a:xfrm>
              <a:off x="4747903" y="2708687"/>
              <a:ext cx="26131" cy="108449"/>
            </a:xfrm>
            <a:custGeom>
              <a:avLst/>
              <a:gdLst/>
              <a:ahLst/>
              <a:cxnLst/>
              <a:rect l="l" t="t" r="r" b="b"/>
              <a:pathLst>
                <a:path w="852" h="3536" extrusionOk="0">
                  <a:moveTo>
                    <a:pt x="460" y="0"/>
                  </a:moveTo>
                  <a:cubicBezTo>
                    <a:pt x="313" y="0"/>
                    <a:pt x="153" y="6"/>
                    <a:pt x="0" y="31"/>
                  </a:cubicBezTo>
                  <a:cubicBezTo>
                    <a:pt x="0" y="37"/>
                    <a:pt x="0" y="37"/>
                    <a:pt x="0" y="43"/>
                  </a:cubicBezTo>
                  <a:lnTo>
                    <a:pt x="6" y="141"/>
                  </a:lnTo>
                  <a:cubicBezTo>
                    <a:pt x="43" y="135"/>
                    <a:pt x="80" y="135"/>
                    <a:pt x="110" y="129"/>
                  </a:cubicBezTo>
                  <a:cubicBezTo>
                    <a:pt x="169" y="126"/>
                    <a:pt x="227" y="124"/>
                    <a:pt x="285" y="124"/>
                  </a:cubicBezTo>
                  <a:cubicBezTo>
                    <a:pt x="343" y="124"/>
                    <a:pt x="401" y="126"/>
                    <a:pt x="460" y="129"/>
                  </a:cubicBezTo>
                  <a:cubicBezTo>
                    <a:pt x="576" y="135"/>
                    <a:pt x="693" y="147"/>
                    <a:pt x="809" y="172"/>
                  </a:cubicBezTo>
                  <a:cubicBezTo>
                    <a:pt x="821" y="172"/>
                    <a:pt x="827" y="172"/>
                    <a:pt x="840" y="178"/>
                  </a:cubicBezTo>
                  <a:lnTo>
                    <a:pt x="840" y="172"/>
                  </a:lnTo>
                  <a:cubicBezTo>
                    <a:pt x="840" y="129"/>
                    <a:pt x="846" y="86"/>
                    <a:pt x="852" y="43"/>
                  </a:cubicBezTo>
                  <a:cubicBezTo>
                    <a:pt x="840" y="43"/>
                    <a:pt x="827" y="43"/>
                    <a:pt x="821" y="37"/>
                  </a:cubicBezTo>
                  <a:cubicBezTo>
                    <a:pt x="705" y="18"/>
                    <a:pt x="582" y="6"/>
                    <a:pt x="460" y="0"/>
                  </a:cubicBezTo>
                  <a:close/>
                  <a:moveTo>
                    <a:pt x="380" y="441"/>
                  </a:moveTo>
                  <a:lnTo>
                    <a:pt x="380" y="447"/>
                  </a:lnTo>
                  <a:cubicBezTo>
                    <a:pt x="276" y="447"/>
                    <a:pt x="166" y="460"/>
                    <a:pt x="55" y="484"/>
                  </a:cubicBezTo>
                  <a:cubicBezTo>
                    <a:pt x="43" y="484"/>
                    <a:pt x="25" y="490"/>
                    <a:pt x="6" y="496"/>
                  </a:cubicBezTo>
                  <a:lnTo>
                    <a:pt x="6" y="576"/>
                  </a:lnTo>
                  <a:cubicBezTo>
                    <a:pt x="25" y="570"/>
                    <a:pt x="43" y="570"/>
                    <a:pt x="55" y="564"/>
                  </a:cubicBezTo>
                  <a:cubicBezTo>
                    <a:pt x="140" y="559"/>
                    <a:pt x="224" y="550"/>
                    <a:pt x="308" y="550"/>
                  </a:cubicBezTo>
                  <a:cubicBezTo>
                    <a:pt x="328" y="550"/>
                    <a:pt x="348" y="550"/>
                    <a:pt x="368" y="552"/>
                  </a:cubicBezTo>
                  <a:cubicBezTo>
                    <a:pt x="478" y="552"/>
                    <a:pt x="582" y="564"/>
                    <a:pt x="686" y="582"/>
                  </a:cubicBezTo>
                  <a:cubicBezTo>
                    <a:pt x="742" y="594"/>
                    <a:pt x="791" y="601"/>
                    <a:pt x="840" y="613"/>
                  </a:cubicBezTo>
                  <a:cubicBezTo>
                    <a:pt x="840" y="613"/>
                    <a:pt x="840" y="613"/>
                    <a:pt x="846" y="619"/>
                  </a:cubicBezTo>
                  <a:cubicBezTo>
                    <a:pt x="846" y="570"/>
                    <a:pt x="846" y="527"/>
                    <a:pt x="846" y="484"/>
                  </a:cubicBezTo>
                  <a:cubicBezTo>
                    <a:pt x="803" y="472"/>
                    <a:pt x="760" y="466"/>
                    <a:pt x="723" y="466"/>
                  </a:cubicBezTo>
                  <a:cubicBezTo>
                    <a:pt x="607" y="447"/>
                    <a:pt x="496" y="441"/>
                    <a:pt x="380" y="441"/>
                  </a:cubicBezTo>
                  <a:close/>
                  <a:moveTo>
                    <a:pt x="535" y="974"/>
                  </a:moveTo>
                  <a:cubicBezTo>
                    <a:pt x="482" y="974"/>
                    <a:pt x="428" y="976"/>
                    <a:pt x="374" y="980"/>
                  </a:cubicBezTo>
                  <a:cubicBezTo>
                    <a:pt x="270" y="987"/>
                    <a:pt x="166" y="1005"/>
                    <a:pt x="61" y="1023"/>
                  </a:cubicBezTo>
                  <a:cubicBezTo>
                    <a:pt x="55" y="1030"/>
                    <a:pt x="37" y="1030"/>
                    <a:pt x="25" y="1036"/>
                  </a:cubicBezTo>
                  <a:cubicBezTo>
                    <a:pt x="31" y="1060"/>
                    <a:pt x="31" y="1091"/>
                    <a:pt x="31" y="1121"/>
                  </a:cubicBezTo>
                  <a:cubicBezTo>
                    <a:pt x="43" y="1121"/>
                    <a:pt x="49" y="1121"/>
                    <a:pt x="55" y="1115"/>
                  </a:cubicBezTo>
                  <a:cubicBezTo>
                    <a:pt x="159" y="1103"/>
                    <a:pt x="270" y="1097"/>
                    <a:pt x="374" y="1097"/>
                  </a:cubicBezTo>
                  <a:cubicBezTo>
                    <a:pt x="400" y="1096"/>
                    <a:pt x="426" y="1095"/>
                    <a:pt x="452" y="1095"/>
                  </a:cubicBezTo>
                  <a:cubicBezTo>
                    <a:pt x="577" y="1095"/>
                    <a:pt x="698" y="1107"/>
                    <a:pt x="815" y="1128"/>
                  </a:cubicBezTo>
                  <a:lnTo>
                    <a:pt x="827" y="993"/>
                  </a:lnTo>
                  <a:cubicBezTo>
                    <a:pt x="728" y="981"/>
                    <a:pt x="632" y="974"/>
                    <a:pt x="535" y="974"/>
                  </a:cubicBezTo>
                  <a:close/>
                  <a:moveTo>
                    <a:pt x="701" y="1536"/>
                  </a:moveTo>
                  <a:cubicBezTo>
                    <a:pt x="616" y="1536"/>
                    <a:pt x="530" y="1543"/>
                    <a:pt x="447" y="1557"/>
                  </a:cubicBezTo>
                  <a:cubicBezTo>
                    <a:pt x="325" y="1575"/>
                    <a:pt x="196" y="1593"/>
                    <a:pt x="74" y="1630"/>
                  </a:cubicBezTo>
                  <a:cubicBezTo>
                    <a:pt x="74" y="1667"/>
                    <a:pt x="74" y="1704"/>
                    <a:pt x="80" y="1740"/>
                  </a:cubicBezTo>
                  <a:cubicBezTo>
                    <a:pt x="202" y="1710"/>
                    <a:pt x="325" y="1691"/>
                    <a:pt x="454" y="1691"/>
                  </a:cubicBezTo>
                  <a:cubicBezTo>
                    <a:pt x="558" y="1691"/>
                    <a:pt x="668" y="1691"/>
                    <a:pt x="772" y="1704"/>
                  </a:cubicBezTo>
                  <a:cubicBezTo>
                    <a:pt x="778" y="1648"/>
                    <a:pt x="778" y="1593"/>
                    <a:pt x="784" y="1538"/>
                  </a:cubicBezTo>
                  <a:cubicBezTo>
                    <a:pt x="757" y="1537"/>
                    <a:pt x="729" y="1536"/>
                    <a:pt x="701" y="1536"/>
                  </a:cubicBezTo>
                  <a:close/>
                  <a:moveTo>
                    <a:pt x="646" y="2168"/>
                  </a:moveTo>
                  <a:cubicBezTo>
                    <a:pt x="555" y="2168"/>
                    <a:pt x="465" y="2179"/>
                    <a:pt x="374" y="2194"/>
                  </a:cubicBezTo>
                  <a:cubicBezTo>
                    <a:pt x="282" y="2206"/>
                    <a:pt x="196" y="2231"/>
                    <a:pt x="110" y="2261"/>
                  </a:cubicBezTo>
                  <a:cubicBezTo>
                    <a:pt x="110" y="2304"/>
                    <a:pt x="110" y="2341"/>
                    <a:pt x="110" y="2378"/>
                  </a:cubicBezTo>
                  <a:cubicBezTo>
                    <a:pt x="202" y="2353"/>
                    <a:pt x="300" y="2335"/>
                    <a:pt x="392" y="2323"/>
                  </a:cubicBezTo>
                  <a:cubicBezTo>
                    <a:pt x="462" y="2318"/>
                    <a:pt x="534" y="2314"/>
                    <a:pt x="605" y="2314"/>
                  </a:cubicBezTo>
                  <a:cubicBezTo>
                    <a:pt x="635" y="2314"/>
                    <a:pt x="664" y="2315"/>
                    <a:pt x="693" y="2316"/>
                  </a:cubicBezTo>
                  <a:cubicBezTo>
                    <a:pt x="711" y="2316"/>
                    <a:pt x="723" y="2323"/>
                    <a:pt x="742" y="2323"/>
                  </a:cubicBezTo>
                  <a:cubicBezTo>
                    <a:pt x="742" y="2274"/>
                    <a:pt x="742" y="2224"/>
                    <a:pt x="748" y="2175"/>
                  </a:cubicBezTo>
                  <a:cubicBezTo>
                    <a:pt x="729" y="2169"/>
                    <a:pt x="717" y="2169"/>
                    <a:pt x="705" y="2169"/>
                  </a:cubicBezTo>
                  <a:cubicBezTo>
                    <a:pt x="685" y="2168"/>
                    <a:pt x="666" y="2168"/>
                    <a:pt x="646" y="2168"/>
                  </a:cubicBezTo>
                  <a:close/>
                  <a:moveTo>
                    <a:pt x="622" y="2761"/>
                  </a:moveTo>
                  <a:cubicBezTo>
                    <a:pt x="548" y="2761"/>
                    <a:pt x="475" y="2767"/>
                    <a:pt x="398" y="2776"/>
                  </a:cubicBezTo>
                  <a:cubicBezTo>
                    <a:pt x="306" y="2788"/>
                    <a:pt x="208" y="2807"/>
                    <a:pt x="110" y="2837"/>
                  </a:cubicBezTo>
                  <a:cubicBezTo>
                    <a:pt x="110" y="2874"/>
                    <a:pt x="110" y="2917"/>
                    <a:pt x="110" y="2954"/>
                  </a:cubicBezTo>
                  <a:cubicBezTo>
                    <a:pt x="117" y="2954"/>
                    <a:pt x="123" y="2954"/>
                    <a:pt x="135" y="2948"/>
                  </a:cubicBezTo>
                  <a:cubicBezTo>
                    <a:pt x="227" y="2929"/>
                    <a:pt x="319" y="2923"/>
                    <a:pt x="411" y="2917"/>
                  </a:cubicBezTo>
                  <a:cubicBezTo>
                    <a:pt x="457" y="2914"/>
                    <a:pt x="503" y="2912"/>
                    <a:pt x="549" y="2912"/>
                  </a:cubicBezTo>
                  <a:cubicBezTo>
                    <a:pt x="594" y="2912"/>
                    <a:pt x="640" y="2914"/>
                    <a:pt x="686" y="2917"/>
                  </a:cubicBezTo>
                  <a:cubicBezTo>
                    <a:pt x="705" y="2917"/>
                    <a:pt x="723" y="2917"/>
                    <a:pt x="742" y="2923"/>
                  </a:cubicBezTo>
                  <a:cubicBezTo>
                    <a:pt x="735" y="2868"/>
                    <a:pt x="735" y="2819"/>
                    <a:pt x="735" y="2764"/>
                  </a:cubicBezTo>
                  <a:lnTo>
                    <a:pt x="705" y="2764"/>
                  </a:lnTo>
                  <a:cubicBezTo>
                    <a:pt x="677" y="2762"/>
                    <a:pt x="649" y="2761"/>
                    <a:pt x="622" y="2761"/>
                  </a:cubicBezTo>
                  <a:close/>
                  <a:moveTo>
                    <a:pt x="530" y="3340"/>
                  </a:moveTo>
                  <a:cubicBezTo>
                    <a:pt x="490" y="3340"/>
                    <a:pt x="449" y="3342"/>
                    <a:pt x="411" y="3346"/>
                  </a:cubicBezTo>
                  <a:cubicBezTo>
                    <a:pt x="319" y="3352"/>
                    <a:pt x="221" y="3370"/>
                    <a:pt x="129" y="3401"/>
                  </a:cubicBezTo>
                  <a:cubicBezTo>
                    <a:pt x="110" y="3407"/>
                    <a:pt x="92" y="3419"/>
                    <a:pt x="67" y="3426"/>
                  </a:cubicBezTo>
                  <a:cubicBezTo>
                    <a:pt x="67" y="3462"/>
                    <a:pt x="61" y="3499"/>
                    <a:pt x="55" y="3536"/>
                  </a:cubicBezTo>
                  <a:cubicBezTo>
                    <a:pt x="86" y="3530"/>
                    <a:pt x="117" y="3517"/>
                    <a:pt x="141" y="3511"/>
                  </a:cubicBezTo>
                  <a:cubicBezTo>
                    <a:pt x="233" y="3487"/>
                    <a:pt x="319" y="3475"/>
                    <a:pt x="411" y="3468"/>
                  </a:cubicBezTo>
                  <a:cubicBezTo>
                    <a:pt x="445" y="3465"/>
                    <a:pt x="479" y="3464"/>
                    <a:pt x="513" y="3464"/>
                  </a:cubicBezTo>
                  <a:cubicBezTo>
                    <a:pt x="609" y="3464"/>
                    <a:pt x="700" y="3476"/>
                    <a:pt x="791" y="3499"/>
                  </a:cubicBezTo>
                  <a:cubicBezTo>
                    <a:pt x="784" y="3450"/>
                    <a:pt x="778" y="3407"/>
                    <a:pt x="772" y="3364"/>
                  </a:cubicBezTo>
                  <a:cubicBezTo>
                    <a:pt x="695" y="3348"/>
                    <a:pt x="612" y="3340"/>
                    <a:pt x="530" y="334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43"/>
          <p:cNvSpPr/>
          <p:nvPr/>
        </p:nvSpPr>
        <p:spPr>
          <a:xfrm>
            <a:off x="3062688" y="2929625"/>
            <a:ext cx="7152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3"/>
          <p:cNvSpPr/>
          <p:nvPr/>
        </p:nvSpPr>
        <p:spPr>
          <a:xfrm>
            <a:off x="720000" y="1596800"/>
            <a:ext cx="2008800" cy="2008800"/>
          </a:xfrm>
          <a:prstGeom prst="ellipse">
            <a:avLst/>
          </a:prstGeom>
          <a:solidFill>
            <a:srgbClr val="F4CD69">
              <a:alpha val="32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3"/>
          <p:cNvSpPr txBox="1">
            <a:spLocks noGrp="1"/>
          </p:cNvSpPr>
          <p:nvPr>
            <p:ph type="title"/>
          </p:nvPr>
        </p:nvSpPr>
        <p:spPr>
          <a:xfrm>
            <a:off x="524791" y="318270"/>
            <a:ext cx="7704000" cy="67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804" name="Google Shape;804;p43"/>
          <p:cNvSpPr txBox="1"/>
          <p:nvPr/>
        </p:nvSpPr>
        <p:spPr>
          <a:xfrm>
            <a:off x="3873738" y="1237400"/>
            <a:ext cx="28887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Data Acquisition</a:t>
            </a:r>
            <a:r>
              <a:rPr lang="en-US" sz="2000" dirty="0"/>
              <a:t> </a:t>
            </a:r>
            <a:endParaRPr sz="2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805" name="Google Shape;805;p43"/>
          <p:cNvGrpSpPr/>
          <p:nvPr/>
        </p:nvGrpSpPr>
        <p:grpSpPr>
          <a:xfrm>
            <a:off x="882328" y="1565605"/>
            <a:ext cx="1663800" cy="2071194"/>
            <a:chOff x="4607864" y="2699240"/>
            <a:chExt cx="305627" cy="380461"/>
          </a:xfrm>
        </p:grpSpPr>
        <p:sp>
          <p:nvSpPr>
            <p:cNvPr id="806" name="Google Shape;806;p43"/>
            <p:cNvSpPr/>
            <p:nvPr/>
          </p:nvSpPr>
          <p:spPr>
            <a:xfrm>
              <a:off x="4607864" y="2797323"/>
              <a:ext cx="136482" cy="282379"/>
            </a:xfrm>
            <a:custGeom>
              <a:avLst/>
              <a:gdLst/>
              <a:ahLst/>
              <a:cxnLst/>
              <a:rect l="l" t="t" r="r" b="b"/>
              <a:pathLst>
                <a:path w="4450" h="9207" extrusionOk="0">
                  <a:moveTo>
                    <a:pt x="3125" y="0"/>
                  </a:moveTo>
                  <a:cubicBezTo>
                    <a:pt x="2967" y="0"/>
                    <a:pt x="2807" y="47"/>
                    <a:pt x="2660" y="131"/>
                  </a:cubicBezTo>
                  <a:cubicBezTo>
                    <a:pt x="2335" y="321"/>
                    <a:pt x="2054" y="615"/>
                    <a:pt x="1821" y="903"/>
                  </a:cubicBezTo>
                  <a:cubicBezTo>
                    <a:pt x="1582" y="1210"/>
                    <a:pt x="1367" y="1534"/>
                    <a:pt x="1171" y="1871"/>
                  </a:cubicBezTo>
                  <a:cubicBezTo>
                    <a:pt x="754" y="2582"/>
                    <a:pt x="405" y="3342"/>
                    <a:pt x="215" y="4145"/>
                  </a:cubicBezTo>
                  <a:cubicBezTo>
                    <a:pt x="25" y="4972"/>
                    <a:pt x="1" y="5818"/>
                    <a:pt x="37" y="6664"/>
                  </a:cubicBezTo>
                  <a:cubicBezTo>
                    <a:pt x="56" y="7086"/>
                    <a:pt x="93" y="7515"/>
                    <a:pt x="129" y="7944"/>
                  </a:cubicBezTo>
                  <a:cubicBezTo>
                    <a:pt x="142" y="8104"/>
                    <a:pt x="209" y="8839"/>
                    <a:pt x="362" y="8980"/>
                  </a:cubicBezTo>
                  <a:cubicBezTo>
                    <a:pt x="381" y="8998"/>
                    <a:pt x="399" y="9011"/>
                    <a:pt x="417" y="9023"/>
                  </a:cubicBezTo>
                  <a:cubicBezTo>
                    <a:pt x="497" y="9096"/>
                    <a:pt x="595" y="9152"/>
                    <a:pt x="699" y="9164"/>
                  </a:cubicBezTo>
                  <a:cubicBezTo>
                    <a:pt x="803" y="9194"/>
                    <a:pt x="915" y="9207"/>
                    <a:pt x="1028" y="9207"/>
                  </a:cubicBezTo>
                  <a:cubicBezTo>
                    <a:pt x="1140" y="9207"/>
                    <a:pt x="1254" y="9194"/>
                    <a:pt x="1361" y="9176"/>
                  </a:cubicBezTo>
                  <a:cubicBezTo>
                    <a:pt x="1766" y="9103"/>
                    <a:pt x="2176" y="8986"/>
                    <a:pt x="2568" y="8851"/>
                  </a:cubicBezTo>
                  <a:cubicBezTo>
                    <a:pt x="2930" y="8723"/>
                    <a:pt x="3285" y="8563"/>
                    <a:pt x="3586" y="8330"/>
                  </a:cubicBezTo>
                  <a:cubicBezTo>
                    <a:pt x="3861" y="8116"/>
                    <a:pt x="4100" y="7852"/>
                    <a:pt x="4254" y="7534"/>
                  </a:cubicBezTo>
                  <a:cubicBezTo>
                    <a:pt x="4419" y="7172"/>
                    <a:pt x="4450" y="6780"/>
                    <a:pt x="4407" y="6388"/>
                  </a:cubicBezTo>
                  <a:cubicBezTo>
                    <a:pt x="4358" y="5953"/>
                    <a:pt x="4260" y="5536"/>
                    <a:pt x="4192" y="5107"/>
                  </a:cubicBezTo>
                  <a:cubicBezTo>
                    <a:pt x="4119" y="4666"/>
                    <a:pt x="4070" y="4225"/>
                    <a:pt x="4045" y="3777"/>
                  </a:cubicBezTo>
                  <a:cubicBezTo>
                    <a:pt x="4027" y="3336"/>
                    <a:pt x="4033" y="2901"/>
                    <a:pt x="4051" y="2460"/>
                  </a:cubicBezTo>
                  <a:cubicBezTo>
                    <a:pt x="4064" y="2025"/>
                    <a:pt x="4076" y="1583"/>
                    <a:pt x="4021" y="1148"/>
                  </a:cubicBezTo>
                  <a:cubicBezTo>
                    <a:pt x="3978" y="793"/>
                    <a:pt x="3892" y="407"/>
                    <a:pt x="3598" y="168"/>
                  </a:cubicBezTo>
                  <a:cubicBezTo>
                    <a:pt x="3454" y="52"/>
                    <a:pt x="3290" y="0"/>
                    <a:pt x="3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3"/>
            <p:cNvSpPr/>
            <p:nvPr/>
          </p:nvSpPr>
          <p:spPr>
            <a:xfrm>
              <a:off x="4608446" y="2896050"/>
              <a:ext cx="135899" cy="183652"/>
            </a:xfrm>
            <a:custGeom>
              <a:avLst/>
              <a:gdLst/>
              <a:ahLst/>
              <a:cxnLst/>
              <a:rect l="l" t="t" r="r" b="b"/>
              <a:pathLst>
                <a:path w="4431" h="5988" extrusionOk="0">
                  <a:moveTo>
                    <a:pt x="4014" y="1"/>
                  </a:moveTo>
                  <a:cubicBezTo>
                    <a:pt x="3947" y="252"/>
                    <a:pt x="3904" y="503"/>
                    <a:pt x="3867" y="761"/>
                  </a:cubicBezTo>
                  <a:cubicBezTo>
                    <a:pt x="3775" y="1330"/>
                    <a:pt x="3665" y="1882"/>
                    <a:pt x="3352" y="2378"/>
                  </a:cubicBezTo>
                  <a:cubicBezTo>
                    <a:pt x="3058" y="2832"/>
                    <a:pt x="2623" y="3193"/>
                    <a:pt x="2120" y="3396"/>
                  </a:cubicBezTo>
                  <a:cubicBezTo>
                    <a:pt x="1855" y="3505"/>
                    <a:pt x="1543" y="3586"/>
                    <a:pt x="1239" y="3586"/>
                  </a:cubicBezTo>
                  <a:cubicBezTo>
                    <a:pt x="933" y="3586"/>
                    <a:pt x="635" y="3504"/>
                    <a:pt x="405" y="3285"/>
                  </a:cubicBezTo>
                  <a:cubicBezTo>
                    <a:pt x="202" y="3095"/>
                    <a:pt x="80" y="2856"/>
                    <a:pt x="6" y="2599"/>
                  </a:cubicBezTo>
                  <a:lnTo>
                    <a:pt x="6" y="2599"/>
                  </a:lnTo>
                  <a:cubicBezTo>
                    <a:pt x="0" y="2881"/>
                    <a:pt x="6" y="3163"/>
                    <a:pt x="18" y="3438"/>
                  </a:cubicBezTo>
                  <a:cubicBezTo>
                    <a:pt x="37" y="3867"/>
                    <a:pt x="74" y="4296"/>
                    <a:pt x="110" y="4725"/>
                  </a:cubicBezTo>
                  <a:cubicBezTo>
                    <a:pt x="123" y="4885"/>
                    <a:pt x="190" y="5620"/>
                    <a:pt x="343" y="5761"/>
                  </a:cubicBezTo>
                  <a:cubicBezTo>
                    <a:pt x="362" y="5779"/>
                    <a:pt x="380" y="5792"/>
                    <a:pt x="398" y="5804"/>
                  </a:cubicBezTo>
                  <a:cubicBezTo>
                    <a:pt x="478" y="5877"/>
                    <a:pt x="576" y="5933"/>
                    <a:pt x="680" y="5945"/>
                  </a:cubicBezTo>
                  <a:cubicBezTo>
                    <a:pt x="784" y="5975"/>
                    <a:pt x="896" y="5988"/>
                    <a:pt x="1009" y="5988"/>
                  </a:cubicBezTo>
                  <a:cubicBezTo>
                    <a:pt x="1121" y="5988"/>
                    <a:pt x="1235" y="5975"/>
                    <a:pt x="1342" y="5957"/>
                  </a:cubicBezTo>
                  <a:cubicBezTo>
                    <a:pt x="1747" y="5884"/>
                    <a:pt x="2157" y="5767"/>
                    <a:pt x="2549" y="5632"/>
                  </a:cubicBezTo>
                  <a:cubicBezTo>
                    <a:pt x="2911" y="5504"/>
                    <a:pt x="3266" y="5344"/>
                    <a:pt x="3567" y="5111"/>
                  </a:cubicBezTo>
                  <a:cubicBezTo>
                    <a:pt x="3842" y="4897"/>
                    <a:pt x="4081" y="4627"/>
                    <a:pt x="4235" y="4315"/>
                  </a:cubicBezTo>
                  <a:cubicBezTo>
                    <a:pt x="4400" y="3953"/>
                    <a:pt x="4431" y="3561"/>
                    <a:pt x="4388" y="3169"/>
                  </a:cubicBezTo>
                  <a:cubicBezTo>
                    <a:pt x="4339" y="2734"/>
                    <a:pt x="4241" y="2317"/>
                    <a:pt x="4173" y="1888"/>
                  </a:cubicBezTo>
                  <a:cubicBezTo>
                    <a:pt x="4100" y="1447"/>
                    <a:pt x="4051" y="1006"/>
                    <a:pt x="4026" y="558"/>
                  </a:cubicBezTo>
                  <a:cubicBezTo>
                    <a:pt x="4020" y="374"/>
                    <a:pt x="4014" y="184"/>
                    <a:pt x="40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3"/>
            <p:cNvSpPr/>
            <p:nvPr/>
          </p:nvSpPr>
          <p:spPr>
            <a:xfrm>
              <a:off x="4776825" y="2797323"/>
              <a:ext cx="136666" cy="282379"/>
            </a:xfrm>
            <a:custGeom>
              <a:avLst/>
              <a:gdLst/>
              <a:ahLst/>
              <a:cxnLst/>
              <a:rect l="l" t="t" r="r" b="b"/>
              <a:pathLst>
                <a:path w="4456" h="9207" extrusionOk="0">
                  <a:moveTo>
                    <a:pt x="1327" y="0"/>
                  </a:moveTo>
                  <a:cubicBezTo>
                    <a:pt x="1160" y="0"/>
                    <a:pt x="997" y="52"/>
                    <a:pt x="853" y="168"/>
                  </a:cubicBezTo>
                  <a:cubicBezTo>
                    <a:pt x="565" y="407"/>
                    <a:pt x="479" y="793"/>
                    <a:pt x="430" y="1148"/>
                  </a:cubicBezTo>
                  <a:cubicBezTo>
                    <a:pt x="381" y="1583"/>
                    <a:pt x="387" y="2025"/>
                    <a:pt x="405" y="2460"/>
                  </a:cubicBezTo>
                  <a:cubicBezTo>
                    <a:pt x="424" y="2901"/>
                    <a:pt x="430" y="3336"/>
                    <a:pt x="405" y="3777"/>
                  </a:cubicBezTo>
                  <a:cubicBezTo>
                    <a:pt x="387" y="4225"/>
                    <a:pt x="338" y="4666"/>
                    <a:pt x="264" y="5107"/>
                  </a:cubicBezTo>
                  <a:cubicBezTo>
                    <a:pt x="197" y="5536"/>
                    <a:pt x="93" y="5953"/>
                    <a:pt x="50" y="6388"/>
                  </a:cubicBezTo>
                  <a:cubicBezTo>
                    <a:pt x="1" y="6780"/>
                    <a:pt x="31" y="7172"/>
                    <a:pt x="203" y="7534"/>
                  </a:cubicBezTo>
                  <a:cubicBezTo>
                    <a:pt x="350" y="7852"/>
                    <a:pt x="589" y="8116"/>
                    <a:pt x="865" y="8330"/>
                  </a:cubicBezTo>
                  <a:cubicBezTo>
                    <a:pt x="1171" y="8563"/>
                    <a:pt x="1527" y="8723"/>
                    <a:pt x="1888" y="8851"/>
                  </a:cubicBezTo>
                  <a:cubicBezTo>
                    <a:pt x="2280" y="8986"/>
                    <a:pt x="2691" y="9103"/>
                    <a:pt x="3095" y="9176"/>
                  </a:cubicBezTo>
                  <a:cubicBezTo>
                    <a:pt x="3203" y="9194"/>
                    <a:pt x="3315" y="9207"/>
                    <a:pt x="3426" y="9207"/>
                  </a:cubicBezTo>
                  <a:cubicBezTo>
                    <a:pt x="3538" y="9207"/>
                    <a:pt x="3650" y="9194"/>
                    <a:pt x="3757" y="9164"/>
                  </a:cubicBezTo>
                  <a:cubicBezTo>
                    <a:pt x="3861" y="9152"/>
                    <a:pt x="3959" y="9096"/>
                    <a:pt x="4039" y="9023"/>
                  </a:cubicBezTo>
                  <a:cubicBezTo>
                    <a:pt x="4058" y="9011"/>
                    <a:pt x="4076" y="8998"/>
                    <a:pt x="4094" y="8980"/>
                  </a:cubicBezTo>
                  <a:cubicBezTo>
                    <a:pt x="4241" y="8839"/>
                    <a:pt x="4309" y="8104"/>
                    <a:pt x="4327" y="7944"/>
                  </a:cubicBezTo>
                  <a:cubicBezTo>
                    <a:pt x="4364" y="7515"/>
                    <a:pt x="4401" y="7086"/>
                    <a:pt x="4419" y="6664"/>
                  </a:cubicBezTo>
                  <a:cubicBezTo>
                    <a:pt x="4456" y="5818"/>
                    <a:pt x="4425" y="4972"/>
                    <a:pt x="4235" y="4145"/>
                  </a:cubicBezTo>
                  <a:cubicBezTo>
                    <a:pt x="4051" y="3342"/>
                    <a:pt x="3696" y="2582"/>
                    <a:pt x="3279" y="1871"/>
                  </a:cubicBezTo>
                  <a:cubicBezTo>
                    <a:pt x="3083" y="1534"/>
                    <a:pt x="2875" y="1210"/>
                    <a:pt x="2630" y="903"/>
                  </a:cubicBezTo>
                  <a:cubicBezTo>
                    <a:pt x="2397" y="615"/>
                    <a:pt x="2121" y="321"/>
                    <a:pt x="1796" y="131"/>
                  </a:cubicBezTo>
                  <a:cubicBezTo>
                    <a:pt x="1647" y="47"/>
                    <a:pt x="1485" y="0"/>
                    <a:pt x="1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3"/>
            <p:cNvSpPr/>
            <p:nvPr/>
          </p:nvSpPr>
          <p:spPr>
            <a:xfrm>
              <a:off x="4776825" y="2896050"/>
              <a:ext cx="135929" cy="183652"/>
            </a:xfrm>
            <a:custGeom>
              <a:avLst/>
              <a:gdLst/>
              <a:ahLst/>
              <a:cxnLst/>
              <a:rect l="l" t="t" r="r" b="b"/>
              <a:pathLst>
                <a:path w="4432" h="5988" extrusionOk="0">
                  <a:moveTo>
                    <a:pt x="424" y="1"/>
                  </a:moveTo>
                  <a:cubicBezTo>
                    <a:pt x="424" y="184"/>
                    <a:pt x="417" y="374"/>
                    <a:pt x="405" y="558"/>
                  </a:cubicBezTo>
                  <a:cubicBezTo>
                    <a:pt x="387" y="1006"/>
                    <a:pt x="338" y="1447"/>
                    <a:pt x="264" y="1888"/>
                  </a:cubicBezTo>
                  <a:cubicBezTo>
                    <a:pt x="197" y="2317"/>
                    <a:pt x="93" y="2734"/>
                    <a:pt x="50" y="3169"/>
                  </a:cubicBezTo>
                  <a:cubicBezTo>
                    <a:pt x="1" y="3561"/>
                    <a:pt x="31" y="3953"/>
                    <a:pt x="203" y="4315"/>
                  </a:cubicBezTo>
                  <a:cubicBezTo>
                    <a:pt x="356" y="4627"/>
                    <a:pt x="589" y="4897"/>
                    <a:pt x="865" y="5111"/>
                  </a:cubicBezTo>
                  <a:cubicBezTo>
                    <a:pt x="1171" y="5344"/>
                    <a:pt x="1527" y="5504"/>
                    <a:pt x="1888" y="5632"/>
                  </a:cubicBezTo>
                  <a:cubicBezTo>
                    <a:pt x="2280" y="5767"/>
                    <a:pt x="2691" y="5884"/>
                    <a:pt x="3095" y="5957"/>
                  </a:cubicBezTo>
                  <a:cubicBezTo>
                    <a:pt x="3203" y="5975"/>
                    <a:pt x="3315" y="5988"/>
                    <a:pt x="3426" y="5988"/>
                  </a:cubicBezTo>
                  <a:cubicBezTo>
                    <a:pt x="3538" y="5988"/>
                    <a:pt x="3650" y="5975"/>
                    <a:pt x="3757" y="5945"/>
                  </a:cubicBezTo>
                  <a:cubicBezTo>
                    <a:pt x="3861" y="5933"/>
                    <a:pt x="3959" y="5877"/>
                    <a:pt x="4039" y="5804"/>
                  </a:cubicBezTo>
                  <a:cubicBezTo>
                    <a:pt x="4058" y="5792"/>
                    <a:pt x="4076" y="5779"/>
                    <a:pt x="4094" y="5761"/>
                  </a:cubicBezTo>
                  <a:cubicBezTo>
                    <a:pt x="4248" y="5620"/>
                    <a:pt x="4309" y="4885"/>
                    <a:pt x="4327" y="4725"/>
                  </a:cubicBezTo>
                  <a:cubicBezTo>
                    <a:pt x="4364" y="4296"/>
                    <a:pt x="4401" y="3867"/>
                    <a:pt x="4419" y="3438"/>
                  </a:cubicBezTo>
                  <a:cubicBezTo>
                    <a:pt x="4431" y="3163"/>
                    <a:pt x="4431" y="2881"/>
                    <a:pt x="4425" y="2599"/>
                  </a:cubicBezTo>
                  <a:lnTo>
                    <a:pt x="4425" y="2599"/>
                  </a:lnTo>
                  <a:cubicBezTo>
                    <a:pt x="4358" y="2856"/>
                    <a:pt x="4235" y="3095"/>
                    <a:pt x="4033" y="3285"/>
                  </a:cubicBezTo>
                  <a:cubicBezTo>
                    <a:pt x="3802" y="3504"/>
                    <a:pt x="3505" y="3586"/>
                    <a:pt x="3198" y="3586"/>
                  </a:cubicBezTo>
                  <a:cubicBezTo>
                    <a:pt x="2895" y="3586"/>
                    <a:pt x="2583" y="3505"/>
                    <a:pt x="2317" y="3396"/>
                  </a:cubicBezTo>
                  <a:cubicBezTo>
                    <a:pt x="1815" y="3193"/>
                    <a:pt x="1380" y="2832"/>
                    <a:pt x="1085" y="2378"/>
                  </a:cubicBezTo>
                  <a:cubicBezTo>
                    <a:pt x="767" y="1882"/>
                    <a:pt x="663" y="1330"/>
                    <a:pt x="571" y="761"/>
                  </a:cubicBezTo>
                  <a:cubicBezTo>
                    <a:pt x="534" y="503"/>
                    <a:pt x="485" y="252"/>
                    <a:pt x="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3"/>
            <p:cNvSpPr/>
            <p:nvPr/>
          </p:nvSpPr>
          <p:spPr>
            <a:xfrm>
              <a:off x="4619211" y="2699240"/>
              <a:ext cx="283697" cy="302560"/>
            </a:xfrm>
            <a:custGeom>
              <a:avLst/>
              <a:gdLst/>
              <a:ahLst/>
              <a:cxnLst/>
              <a:rect l="l" t="t" r="r" b="b"/>
              <a:pathLst>
                <a:path w="9250" h="9865" extrusionOk="0">
                  <a:moveTo>
                    <a:pt x="4622" y="0"/>
                  </a:moveTo>
                  <a:cubicBezTo>
                    <a:pt x="4434" y="0"/>
                    <a:pt x="4245" y="29"/>
                    <a:pt x="4202" y="87"/>
                  </a:cubicBezTo>
                  <a:cubicBezTo>
                    <a:pt x="4153" y="149"/>
                    <a:pt x="4190" y="271"/>
                    <a:pt x="4196" y="345"/>
                  </a:cubicBezTo>
                  <a:cubicBezTo>
                    <a:pt x="4202" y="394"/>
                    <a:pt x="4208" y="437"/>
                    <a:pt x="4208" y="480"/>
                  </a:cubicBezTo>
                  <a:cubicBezTo>
                    <a:pt x="4178" y="1037"/>
                    <a:pt x="4251" y="1601"/>
                    <a:pt x="4288" y="2159"/>
                  </a:cubicBezTo>
                  <a:cubicBezTo>
                    <a:pt x="4325" y="2784"/>
                    <a:pt x="4337" y="3409"/>
                    <a:pt x="4221" y="4028"/>
                  </a:cubicBezTo>
                  <a:cubicBezTo>
                    <a:pt x="4074" y="4830"/>
                    <a:pt x="3645" y="5621"/>
                    <a:pt x="2946" y="6025"/>
                  </a:cubicBezTo>
                  <a:cubicBezTo>
                    <a:pt x="2903" y="6013"/>
                    <a:pt x="2854" y="6001"/>
                    <a:pt x="2817" y="5983"/>
                  </a:cubicBezTo>
                  <a:cubicBezTo>
                    <a:pt x="2768" y="5964"/>
                    <a:pt x="2719" y="5934"/>
                    <a:pt x="2676" y="5903"/>
                  </a:cubicBezTo>
                  <a:cubicBezTo>
                    <a:pt x="2597" y="5842"/>
                    <a:pt x="2529" y="5768"/>
                    <a:pt x="2474" y="5676"/>
                  </a:cubicBezTo>
                  <a:cubicBezTo>
                    <a:pt x="2419" y="5584"/>
                    <a:pt x="2401" y="5474"/>
                    <a:pt x="2364" y="5376"/>
                  </a:cubicBezTo>
                  <a:cubicBezTo>
                    <a:pt x="2336" y="5293"/>
                    <a:pt x="2268" y="5195"/>
                    <a:pt x="2174" y="5195"/>
                  </a:cubicBezTo>
                  <a:cubicBezTo>
                    <a:pt x="2164" y="5195"/>
                    <a:pt x="2154" y="5196"/>
                    <a:pt x="2143" y="5198"/>
                  </a:cubicBezTo>
                  <a:cubicBezTo>
                    <a:pt x="2119" y="5204"/>
                    <a:pt x="2125" y="5235"/>
                    <a:pt x="2143" y="5241"/>
                  </a:cubicBezTo>
                  <a:cubicBezTo>
                    <a:pt x="2266" y="5290"/>
                    <a:pt x="2272" y="5425"/>
                    <a:pt x="2296" y="5535"/>
                  </a:cubicBezTo>
                  <a:cubicBezTo>
                    <a:pt x="2321" y="5639"/>
                    <a:pt x="2376" y="5731"/>
                    <a:pt x="2437" y="5811"/>
                  </a:cubicBezTo>
                  <a:cubicBezTo>
                    <a:pt x="2505" y="5885"/>
                    <a:pt x="2584" y="5952"/>
                    <a:pt x="2676" y="5995"/>
                  </a:cubicBezTo>
                  <a:cubicBezTo>
                    <a:pt x="2707" y="6007"/>
                    <a:pt x="2738" y="6019"/>
                    <a:pt x="2768" y="6032"/>
                  </a:cubicBezTo>
                  <a:cubicBezTo>
                    <a:pt x="2578" y="6025"/>
                    <a:pt x="2394" y="5976"/>
                    <a:pt x="2223" y="5872"/>
                  </a:cubicBezTo>
                  <a:cubicBezTo>
                    <a:pt x="1955" y="5708"/>
                    <a:pt x="1791" y="5351"/>
                    <a:pt x="1429" y="5351"/>
                  </a:cubicBezTo>
                  <a:cubicBezTo>
                    <a:pt x="1426" y="5351"/>
                    <a:pt x="1423" y="5351"/>
                    <a:pt x="1420" y="5351"/>
                  </a:cubicBezTo>
                  <a:cubicBezTo>
                    <a:pt x="1402" y="5351"/>
                    <a:pt x="1396" y="5382"/>
                    <a:pt x="1420" y="5388"/>
                  </a:cubicBezTo>
                  <a:cubicBezTo>
                    <a:pt x="1610" y="5437"/>
                    <a:pt x="1739" y="5578"/>
                    <a:pt x="1874" y="5713"/>
                  </a:cubicBezTo>
                  <a:cubicBezTo>
                    <a:pt x="1996" y="5842"/>
                    <a:pt x="2125" y="5958"/>
                    <a:pt x="2290" y="6038"/>
                  </a:cubicBezTo>
                  <a:cubicBezTo>
                    <a:pt x="2425" y="6099"/>
                    <a:pt x="2578" y="6136"/>
                    <a:pt x="2731" y="6136"/>
                  </a:cubicBezTo>
                  <a:cubicBezTo>
                    <a:pt x="2682" y="6154"/>
                    <a:pt x="2640" y="6173"/>
                    <a:pt x="2591" y="6191"/>
                  </a:cubicBezTo>
                  <a:cubicBezTo>
                    <a:pt x="2548" y="6197"/>
                    <a:pt x="2492" y="6203"/>
                    <a:pt x="2443" y="6203"/>
                  </a:cubicBezTo>
                  <a:cubicBezTo>
                    <a:pt x="2420" y="6204"/>
                    <a:pt x="2397" y="6205"/>
                    <a:pt x="2374" y="6205"/>
                  </a:cubicBezTo>
                  <a:cubicBezTo>
                    <a:pt x="2146" y="6205"/>
                    <a:pt x="1920" y="6151"/>
                    <a:pt x="1714" y="6056"/>
                  </a:cubicBezTo>
                  <a:cubicBezTo>
                    <a:pt x="1528" y="5969"/>
                    <a:pt x="1337" y="5865"/>
                    <a:pt x="1124" y="5865"/>
                  </a:cubicBezTo>
                  <a:cubicBezTo>
                    <a:pt x="1112" y="5865"/>
                    <a:pt x="1101" y="5865"/>
                    <a:pt x="1089" y="5866"/>
                  </a:cubicBezTo>
                  <a:cubicBezTo>
                    <a:pt x="924" y="5878"/>
                    <a:pt x="746" y="5934"/>
                    <a:pt x="666" y="6093"/>
                  </a:cubicBezTo>
                  <a:cubicBezTo>
                    <a:pt x="666" y="6102"/>
                    <a:pt x="670" y="6108"/>
                    <a:pt x="674" y="6108"/>
                  </a:cubicBezTo>
                  <a:cubicBezTo>
                    <a:pt x="675" y="6108"/>
                    <a:pt x="677" y="6107"/>
                    <a:pt x="679" y="6105"/>
                  </a:cubicBezTo>
                  <a:cubicBezTo>
                    <a:pt x="776" y="5993"/>
                    <a:pt x="904" y="5945"/>
                    <a:pt x="1037" y="5945"/>
                  </a:cubicBezTo>
                  <a:cubicBezTo>
                    <a:pt x="1123" y="5945"/>
                    <a:pt x="1210" y="5965"/>
                    <a:pt x="1291" y="6001"/>
                  </a:cubicBezTo>
                  <a:cubicBezTo>
                    <a:pt x="1512" y="6093"/>
                    <a:pt x="1714" y="6215"/>
                    <a:pt x="1941" y="6277"/>
                  </a:cubicBezTo>
                  <a:cubicBezTo>
                    <a:pt x="1978" y="6283"/>
                    <a:pt x="2021" y="6295"/>
                    <a:pt x="2057" y="6301"/>
                  </a:cubicBezTo>
                  <a:cubicBezTo>
                    <a:pt x="1549" y="6356"/>
                    <a:pt x="930" y="6375"/>
                    <a:pt x="728" y="6939"/>
                  </a:cubicBezTo>
                  <a:cubicBezTo>
                    <a:pt x="724" y="6951"/>
                    <a:pt x="735" y="6960"/>
                    <a:pt x="747" y="6960"/>
                  </a:cubicBezTo>
                  <a:cubicBezTo>
                    <a:pt x="754" y="6960"/>
                    <a:pt x="760" y="6957"/>
                    <a:pt x="764" y="6951"/>
                  </a:cubicBezTo>
                  <a:cubicBezTo>
                    <a:pt x="899" y="6712"/>
                    <a:pt x="1150" y="6608"/>
                    <a:pt x="1402" y="6540"/>
                  </a:cubicBezTo>
                  <a:cubicBezTo>
                    <a:pt x="1714" y="6454"/>
                    <a:pt x="2039" y="6473"/>
                    <a:pt x="2352" y="6412"/>
                  </a:cubicBezTo>
                  <a:cubicBezTo>
                    <a:pt x="2529" y="6375"/>
                    <a:pt x="2701" y="6313"/>
                    <a:pt x="2860" y="6234"/>
                  </a:cubicBezTo>
                  <a:cubicBezTo>
                    <a:pt x="2864" y="6234"/>
                    <a:pt x="2868" y="6234"/>
                    <a:pt x="2871" y="6232"/>
                  </a:cubicBezTo>
                  <a:lnTo>
                    <a:pt x="2871" y="6232"/>
                  </a:lnTo>
                  <a:cubicBezTo>
                    <a:pt x="2745" y="6316"/>
                    <a:pt x="2619" y="6395"/>
                    <a:pt x="2486" y="6473"/>
                  </a:cubicBezTo>
                  <a:cubicBezTo>
                    <a:pt x="2370" y="6534"/>
                    <a:pt x="2260" y="6601"/>
                    <a:pt x="2143" y="6663"/>
                  </a:cubicBezTo>
                  <a:cubicBezTo>
                    <a:pt x="2045" y="6712"/>
                    <a:pt x="1953" y="6761"/>
                    <a:pt x="1867" y="6816"/>
                  </a:cubicBezTo>
                  <a:cubicBezTo>
                    <a:pt x="1800" y="6840"/>
                    <a:pt x="1726" y="6865"/>
                    <a:pt x="1653" y="6890"/>
                  </a:cubicBezTo>
                  <a:cubicBezTo>
                    <a:pt x="1408" y="6969"/>
                    <a:pt x="1150" y="7037"/>
                    <a:pt x="905" y="7135"/>
                  </a:cubicBezTo>
                  <a:cubicBezTo>
                    <a:pt x="507" y="7294"/>
                    <a:pt x="109" y="7570"/>
                    <a:pt x="4" y="8017"/>
                  </a:cubicBezTo>
                  <a:cubicBezTo>
                    <a:pt x="1" y="8028"/>
                    <a:pt x="10" y="8037"/>
                    <a:pt x="20" y="8037"/>
                  </a:cubicBezTo>
                  <a:cubicBezTo>
                    <a:pt x="26" y="8037"/>
                    <a:pt x="33" y="8033"/>
                    <a:pt x="35" y="8023"/>
                  </a:cubicBezTo>
                  <a:cubicBezTo>
                    <a:pt x="152" y="7735"/>
                    <a:pt x="378" y="7527"/>
                    <a:pt x="636" y="7374"/>
                  </a:cubicBezTo>
                  <a:lnTo>
                    <a:pt x="636" y="7374"/>
                  </a:lnTo>
                  <a:cubicBezTo>
                    <a:pt x="587" y="7410"/>
                    <a:pt x="544" y="7447"/>
                    <a:pt x="501" y="7490"/>
                  </a:cubicBezTo>
                  <a:cubicBezTo>
                    <a:pt x="329" y="7668"/>
                    <a:pt x="280" y="7895"/>
                    <a:pt x="342" y="8127"/>
                  </a:cubicBezTo>
                  <a:cubicBezTo>
                    <a:pt x="409" y="8385"/>
                    <a:pt x="611" y="8691"/>
                    <a:pt x="409" y="8942"/>
                  </a:cubicBezTo>
                  <a:cubicBezTo>
                    <a:pt x="395" y="8957"/>
                    <a:pt x="410" y="8979"/>
                    <a:pt x="427" y="8979"/>
                  </a:cubicBezTo>
                  <a:cubicBezTo>
                    <a:pt x="431" y="8979"/>
                    <a:pt x="436" y="8977"/>
                    <a:pt x="440" y="8973"/>
                  </a:cubicBezTo>
                  <a:cubicBezTo>
                    <a:pt x="593" y="8832"/>
                    <a:pt x="587" y="8611"/>
                    <a:pt x="544" y="8422"/>
                  </a:cubicBezTo>
                  <a:cubicBezTo>
                    <a:pt x="482" y="8152"/>
                    <a:pt x="372" y="7882"/>
                    <a:pt x="568" y="7637"/>
                  </a:cubicBezTo>
                  <a:cubicBezTo>
                    <a:pt x="721" y="7447"/>
                    <a:pt x="967" y="7325"/>
                    <a:pt x="1181" y="7220"/>
                  </a:cubicBezTo>
                  <a:cubicBezTo>
                    <a:pt x="1304" y="7165"/>
                    <a:pt x="1426" y="7110"/>
                    <a:pt x="1549" y="7049"/>
                  </a:cubicBezTo>
                  <a:lnTo>
                    <a:pt x="1549" y="7049"/>
                  </a:lnTo>
                  <a:cubicBezTo>
                    <a:pt x="1512" y="7079"/>
                    <a:pt x="1481" y="7110"/>
                    <a:pt x="1451" y="7141"/>
                  </a:cubicBezTo>
                  <a:cubicBezTo>
                    <a:pt x="1334" y="7263"/>
                    <a:pt x="1236" y="7398"/>
                    <a:pt x="1169" y="7551"/>
                  </a:cubicBezTo>
                  <a:cubicBezTo>
                    <a:pt x="1095" y="7711"/>
                    <a:pt x="1071" y="7870"/>
                    <a:pt x="1059" y="8048"/>
                  </a:cubicBezTo>
                  <a:cubicBezTo>
                    <a:pt x="1046" y="8225"/>
                    <a:pt x="1095" y="8385"/>
                    <a:pt x="1150" y="8556"/>
                  </a:cubicBezTo>
                  <a:cubicBezTo>
                    <a:pt x="1206" y="8722"/>
                    <a:pt x="1261" y="8899"/>
                    <a:pt x="1199" y="9071"/>
                  </a:cubicBezTo>
                  <a:cubicBezTo>
                    <a:pt x="1108" y="9341"/>
                    <a:pt x="875" y="9543"/>
                    <a:pt x="869" y="9843"/>
                  </a:cubicBezTo>
                  <a:cubicBezTo>
                    <a:pt x="869" y="9857"/>
                    <a:pt x="880" y="9865"/>
                    <a:pt x="891" y="9865"/>
                  </a:cubicBezTo>
                  <a:cubicBezTo>
                    <a:pt x="900" y="9865"/>
                    <a:pt x="909" y="9860"/>
                    <a:pt x="911" y="9849"/>
                  </a:cubicBezTo>
                  <a:cubicBezTo>
                    <a:pt x="973" y="9574"/>
                    <a:pt x="1206" y="9384"/>
                    <a:pt x="1322" y="9138"/>
                  </a:cubicBezTo>
                  <a:cubicBezTo>
                    <a:pt x="1377" y="9016"/>
                    <a:pt x="1402" y="8869"/>
                    <a:pt x="1383" y="8734"/>
                  </a:cubicBezTo>
                  <a:cubicBezTo>
                    <a:pt x="1371" y="8667"/>
                    <a:pt x="1359" y="8599"/>
                    <a:pt x="1340" y="8532"/>
                  </a:cubicBezTo>
                  <a:lnTo>
                    <a:pt x="1340" y="8532"/>
                  </a:lnTo>
                  <a:cubicBezTo>
                    <a:pt x="1524" y="8838"/>
                    <a:pt x="1757" y="9151"/>
                    <a:pt x="1659" y="9500"/>
                  </a:cubicBezTo>
                  <a:cubicBezTo>
                    <a:pt x="1655" y="9513"/>
                    <a:pt x="1669" y="9526"/>
                    <a:pt x="1680" y="9526"/>
                  </a:cubicBezTo>
                  <a:cubicBezTo>
                    <a:pt x="1684" y="9526"/>
                    <a:pt x="1688" y="9524"/>
                    <a:pt x="1690" y="9518"/>
                  </a:cubicBezTo>
                  <a:cubicBezTo>
                    <a:pt x="1782" y="9353"/>
                    <a:pt x="1782" y="9163"/>
                    <a:pt x="1739" y="8979"/>
                  </a:cubicBezTo>
                  <a:cubicBezTo>
                    <a:pt x="1696" y="8777"/>
                    <a:pt x="1561" y="8611"/>
                    <a:pt x="1469" y="8428"/>
                  </a:cubicBezTo>
                  <a:cubicBezTo>
                    <a:pt x="1377" y="8250"/>
                    <a:pt x="1285" y="8060"/>
                    <a:pt x="1298" y="7852"/>
                  </a:cubicBezTo>
                  <a:cubicBezTo>
                    <a:pt x="1298" y="7833"/>
                    <a:pt x="1304" y="7809"/>
                    <a:pt x="1304" y="7784"/>
                  </a:cubicBezTo>
                  <a:cubicBezTo>
                    <a:pt x="1310" y="7772"/>
                    <a:pt x="1310" y="7754"/>
                    <a:pt x="1316" y="7741"/>
                  </a:cubicBezTo>
                  <a:cubicBezTo>
                    <a:pt x="1371" y="7594"/>
                    <a:pt x="1457" y="7435"/>
                    <a:pt x="1561" y="7325"/>
                  </a:cubicBezTo>
                  <a:cubicBezTo>
                    <a:pt x="1671" y="7208"/>
                    <a:pt x="1788" y="7104"/>
                    <a:pt x="1910" y="7006"/>
                  </a:cubicBezTo>
                  <a:cubicBezTo>
                    <a:pt x="1923" y="7000"/>
                    <a:pt x="1935" y="6988"/>
                    <a:pt x="1947" y="6981"/>
                  </a:cubicBezTo>
                  <a:lnTo>
                    <a:pt x="1947" y="6981"/>
                  </a:lnTo>
                  <a:cubicBezTo>
                    <a:pt x="1898" y="7067"/>
                    <a:pt x="1867" y="7171"/>
                    <a:pt x="1861" y="7276"/>
                  </a:cubicBezTo>
                  <a:cubicBezTo>
                    <a:pt x="1861" y="7551"/>
                    <a:pt x="2100" y="7741"/>
                    <a:pt x="2303" y="7888"/>
                  </a:cubicBezTo>
                  <a:cubicBezTo>
                    <a:pt x="2321" y="7907"/>
                    <a:pt x="2345" y="7925"/>
                    <a:pt x="2370" y="7944"/>
                  </a:cubicBezTo>
                  <a:cubicBezTo>
                    <a:pt x="2382" y="7962"/>
                    <a:pt x="2401" y="7980"/>
                    <a:pt x="2407" y="8005"/>
                  </a:cubicBezTo>
                  <a:cubicBezTo>
                    <a:pt x="2425" y="8054"/>
                    <a:pt x="2437" y="8121"/>
                    <a:pt x="2431" y="8170"/>
                  </a:cubicBezTo>
                  <a:cubicBezTo>
                    <a:pt x="2431" y="8293"/>
                    <a:pt x="2370" y="8391"/>
                    <a:pt x="2303" y="8495"/>
                  </a:cubicBezTo>
                  <a:cubicBezTo>
                    <a:pt x="2180" y="8673"/>
                    <a:pt x="2106" y="8918"/>
                    <a:pt x="2211" y="9126"/>
                  </a:cubicBezTo>
                  <a:cubicBezTo>
                    <a:pt x="2213" y="9133"/>
                    <a:pt x="2218" y="9135"/>
                    <a:pt x="2224" y="9135"/>
                  </a:cubicBezTo>
                  <a:cubicBezTo>
                    <a:pt x="2234" y="9135"/>
                    <a:pt x="2247" y="9126"/>
                    <a:pt x="2247" y="9114"/>
                  </a:cubicBezTo>
                  <a:cubicBezTo>
                    <a:pt x="2247" y="8985"/>
                    <a:pt x="2241" y="8857"/>
                    <a:pt x="2290" y="8734"/>
                  </a:cubicBezTo>
                  <a:cubicBezTo>
                    <a:pt x="2333" y="8611"/>
                    <a:pt x="2419" y="8513"/>
                    <a:pt x="2474" y="8403"/>
                  </a:cubicBezTo>
                  <a:cubicBezTo>
                    <a:pt x="2523" y="8305"/>
                    <a:pt x="2535" y="8201"/>
                    <a:pt x="2511" y="8097"/>
                  </a:cubicBezTo>
                  <a:cubicBezTo>
                    <a:pt x="2511" y="8084"/>
                    <a:pt x="2505" y="8066"/>
                    <a:pt x="2499" y="8054"/>
                  </a:cubicBezTo>
                  <a:lnTo>
                    <a:pt x="2499" y="8054"/>
                  </a:lnTo>
                  <a:cubicBezTo>
                    <a:pt x="2548" y="8103"/>
                    <a:pt x="2591" y="8158"/>
                    <a:pt x="2627" y="8219"/>
                  </a:cubicBezTo>
                  <a:cubicBezTo>
                    <a:pt x="2707" y="8348"/>
                    <a:pt x="2756" y="8483"/>
                    <a:pt x="2774" y="8636"/>
                  </a:cubicBezTo>
                  <a:cubicBezTo>
                    <a:pt x="2817" y="8998"/>
                    <a:pt x="2664" y="9322"/>
                    <a:pt x="2529" y="9647"/>
                  </a:cubicBezTo>
                  <a:cubicBezTo>
                    <a:pt x="2521" y="9663"/>
                    <a:pt x="2535" y="9674"/>
                    <a:pt x="2548" y="9674"/>
                  </a:cubicBezTo>
                  <a:cubicBezTo>
                    <a:pt x="2555" y="9674"/>
                    <a:pt x="2562" y="9672"/>
                    <a:pt x="2566" y="9666"/>
                  </a:cubicBezTo>
                  <a:cubicBezTo>
                    <a:pt x="2738" y="9433"/>
                    <a:pt x="2842" y="9151"/>
                    <a:pt x="2879" y="8863"/>
                  </a:cubicBezTo>
                  <a:cubicBezTo>
                    <a:pt x="2909" y="8611"/>
                    <a:pt x="2872" y="8317"/>
                    <a:pt x="2725" y="8103"/>
                  </a:cubicBezTo>
                  <a:cubicBezTo>
                    <a:pt x="2652" y="7999"/>
                    <a:pt x="2560" y="7907"/>
                    <a:pt x="2456" y="7827"/>
                  </a:cubicBezTo>
                  <a:cubicBezTo>
                    <a:pt x="2333" y="7741"/>
                    <a:pt x="2186" y="7649"/>
                    <a:pt x="2106" y="7521"/>
                  </a:cubicBezTo>
                  <a:cubicBezTo>
                    <a:pt x="2021" y="7386"/>
                    <a:pt x="1990" y="7269"/>
                    <a:pt x="2045" y="7116"/>
                  </a:cubicBezTo>
                  <a:cubicBezTo>
                    <a:pt x="2082" y="7000"/>
                    <a:pt x="2168" y="6908"/>
                    <a:pt x="2266" y="6834"/>
                  </a:cubicBezTo>
                  <a:cubicBezTo>
                    <a:pt x="2394" y="6779"/>
                    <a:pt x="2517" y="6712"/>
                    <a:pt x="2640" y="6651"/>
                  </a:cubicBezTo>
                  <a:lnTo>
                    <a:pt x="2640" y="6651"/>
                  </a:lnTo>
                  <a:cubicBezTo>
                    <a:pt x="2517" y="6853"/>
                    <a:pt x="2468" y="7098"/>
                    <a:pt x="2609" y="7312"/>
                  </a:cubicBezTo>
                  <a:cubicBezTo>
                    <a:pt x="2695" y="7459"/>
                    <a:pt x="2854" y="7539"/>
                    <a:pt x="2964" y="7662"/>
                  </a:cubicBezTo>
                  <a:cubicBezTo>
                    <a:pt x="3105" y="7815"/>
                    <a:pt x="3160" y="7980"/>
                    <a:pt x="3197" y="8183"/>
                  </a:cubicBezTo>
                  <a:cubicBezTo>
                    <a:pt x="3200" y="8193"/>
                    <a:pt x="3207" y="8198"/>
                    <a:pt x="3215" y="8198"/>
                  </a:cubicBezTo>
                  <a:cubicBezTo>
                    <a:pt x="3225" y="8198"/>
                    <a:pt x="3237" y="8190"/>
                    <a:pt x="3240" y="8176"/>
                  </a:cubicBezTo>
                  <a:cubicBezTo>
                    <a:pt x="3252" y="8029"/>
                    <a:pt x="3209" y="7870"/>
                    <a:pt x="3142" y="7741"/>
                  </a:cubicBezTo>
                  <a:cubicBezTo>
                    <a:pt x="3069" y="7594"/>
                    <a:pt x="2958" y="7490"/>
                    <a:pt x="2842" y="7380"/>
                  </a:cubicBezTo>
                  <a:cubicBezTo>
                    <a:pt x="2701" y="7257"/>
                    <a:pt x="2627" y="7110"/>
                    <a:pt x="2664" y="6914"/>
                  </a:cubicBezTo>
                  <a:cubicBezTo>
                    <a:pt x="2689" y="6779"/>
                    <a:pt x="2744" y="6669"/>
                    <a:pt x="2805" y="6552"/>
                  </a:cubicBezTo>
                  <a:cubicBezTo>
                    <a:pt x="3050" y="6418"/>
                    <a:pt x="3283" y="6258"/>
                    <a:pt x="3491" y="6074"/>
                  </a:cubicBezTo>
                  <a:cubicBezTo>
                    <a:pt x="3736" y="5866"/>
                    <a:pt x="3951" y="5639"/>
                    <a:pt x="4135" y="5382"/>
                  </a:cubicBezTo>
                  <a:cubicBezTo>
                    <a:pt x="4343" y="5094"/>
                    <a:pt x="4484" y="4775"/>
                    <a:pt x="4588" y="4438"/>
                  </a:cubicBezTo>
                  <a:cubicBezTo>
                    <a:pt x="4601" y="4395"/>
                    <a:pt x="4613" y="4359"/>
                    <a:pt x="4625" y="4316"/>
                  </a:cubicBezTo>
                  <a:cubicBezTo>
                    <a:pt x="4637" y="4359"/>
                    <a:pt x="4650" y="4395"/>
                    <a:pt x="4662" y="4438"/>
                  </a:cubicBezTo>
                  <a:cubicBezTo>
                    <a:pt x="4766" y="4775"/>
                    <a:pt x="4907" y="5094"/>
                    <a:pt x="5115" y="5382"/>
                  </a:cubicBezTo>
                  <a:cubicBezTo>
                    <a:pt x="5299" y="5639"/>
                    <a:pt x="5514" y="5866"/>
                    <a:pt x="5753" y="6074"/>
                  </a:cubicBezTo>
                  <a:cubicBezTo>
                    <a:pt x="5967" y="6258"/>
                    <a:pt x="6200" y="6418"/>
                    <a:pt x="6445" y="6552"/>
                  </a:cubicBezTo>
                  <a:cubicBezTo>
                    <a:pt x="6506" y="6669"/>
                    <a:pt x="6561" y="6779"/>
                    <a:pt x="6586" y="6914"/>
                  </a:cubicBezTo>
                  <a:cubicBezTo>
                    <a:pt x="6623" y="7110"/>
                    <a:pt x="6549" y="7257"/>
                    <a:pt x="6408" y="7380"/>
                  </a:cubicBezTo>
                  <a:cubicBezTo>
                    <a:pt x="6292" y="7490"/>
                    <a:pt x="6182" y="7594"/>
                    <a:pt x="6108" y="7741"/>
                  </a:cubicBezTo>
                  <a:cubicBezTo>
                    <a:pt x="6041" y="7870"/>
                    <a:pt x="5998" y="8029"/>
                    <a:pt x="6010" y="8176"/>
                  </a:cubicBezTo>
                  <a:cubicBezTo>
                    <a:pt x="6013" y="8190"/>
                    <a:pt x="6025" y="8198"/>
                    <a:pt x="6034" y="8198"/>
                  </a:cubicBezTo>
                  <a:cubicBezTo>
                    <a:pt x="6041" y="8198"/>
                    <a:pt x="6047" y="8193"/>
                    <a:pt x="6047" y="8183"/>
                  </a:cubicBezTo>
                  <a:cubicBezTo>
                    <a:pt x="6084" y="7986"/>
                    <a:pt x="6145" y="7815"/>
                    <a:pt x="6286" y="7662"/>
                  </a:cubicBezTo>
                  <a:cubicBezTo>
                    <a:pt x="6396" y="7539"/>
                    <a:pt x="6549" y="7459"/>
                    <a:pt x="6641" y="7312"/>
                  </a:cubicBezTo>
                  <a:cubicBezTo>
                    <a:pt x="6782" y="7098"/>
                    <a:pt x="6733" y="6853"/>
                    <a:pt x="6611" y="6651"/>
                  </a:cubicBezTo>
                  <a:lnTo>
                    <a:pt x="6611" y="6651"/>
                  </a:lnTo>
                  <a:cubicBezTo>
                    <a:pt x="6733" y="6712"/>
                    <a:pt x="6856" y="6779"/>
                    <a:pt x="6984" y="6834"/>
                  </a:cubicBezTo>
                  <a:cubicBezTo>
                    <a:pt x="7082" y="6908"/>
                    <a:pt x="7168" y="7000"/>
                    <a:pt x="7205" y="7116"/>
                  </a:cubicBezTo>
                  <a:cubicBezTo>
                    <a:pt x="7260" y="7269"/>
                    <a:pt x="7229" y="7386"/>
                    <a:pt x="7144" y="7521"/>
                  </a:cubicBezTo>
                  <a:cubicBezTo>
                    <a:pt x="7064" y="7649"/>
                    <a:pt x="6917" y="7741"/>
                    <a:pt x="6794" y="7827"/>
                  </a:cubicBezTo>
                  <a:cubicBezTo>
                    <a:pt x="6690" y="7907"/>
                    <a:pt x="6598" y="7999"/>
                    <a:pt x="6525" y="8103"/>
                  </a:cubicBezTo>
                  <a:cubicBezTo>
                    <a:pt x="6378" y="8317"/>
                    <a:pt x="6341" y="8611"/>
                    <a:pt x="6372" y="8863"/>
                  </a:cubicBezTo>
                  <a:cubicBezTo>
                    <a:pt x="6408" y="9151"/>
                    <a:pt x="6512" y="9433"/>
                    <a:pt x="6684" y="9666"/>
                  </a:cubicBezTo>
                  <a:cubicBezTo>
                    <a:pt x="6688" y="9672"/>
                    <a:pt x="6695" y="9674"/>
                    <a:pt x="6702" y="9674"/>
                  </a:cubicBezTo>
                  <a:cubicBezTo>
                    <a:pt x="6715" y="9674"/>
                    <a:pt x="6729" y="9663"/>
                    <a:pt x="6721" y="9647"/>
                  </a:cubicBezTo>
                  <a:cubicBezTo>
                    <a:pt x="6586" y="9322"/>
                    <a:pt x="6433" y="8998"/>
                    <a:pt x="6476" y="8636"/>
                  </a:cubicBezTo>
                  <a:cubicBezTo>
                    <a:pt x="6494" y="8483"/>
                    <a:pt x="6543" y="8348"/>
                    <a:pt x="6623" y="8219"/>
                  </a:cubicBezTo>
                  <a:cubicBezTo>
                    <a:pt x="6660" y="8158"/>
                    <a:pt x="6702" y="8103"/>
                    <a:pt x="6751" y="8054"/>
                  </a:cubicBezTo>
                  <a:lnTo>
                    <a:pt x="6751" y="8054"/>
                  </a:lnTo>
                  <a:cubicBezTo>
                    <a:pt x="6745" y="8066"/>
                    <a:pt x="6739" y="8084"/>
                    <a:pt x="6739" y="8097"/>
                  </a:cubicBezTo>
                  <a:cubicBezTo>
                    <a:pt x="6715" y="8201"/>
                    <a:pt x="6727" y="8305"/>
                    <a:pt x="6776" y="8403"/>
                  </a:cubicBezTo>
                  <a:cubicBezTo>
                    <a:pt x="6831" y="8513"/>
                    <a:pt x="6917" y="8611"/>
                    <a:pt x="6960" y="8734"/>
                  </a:cubicBezTo>
                  <a:cubicBezTo>
                    <a:pt x="7009" y="8857"/>
                    <a:pt x="7003" y="8985"/>
                    <a:pt x="7003" y="9114"/>
                  </a:cubicBezTo>
                  <a:cubicBezTo>
                    <a:pt x="7003" y="9126"/>
                    <a:pt x="7016" y="9135"/>
                    <a:pt x="7026" y="9135"/>
                  </a:cubicBezTo>
                  <a:cubicBezTo>
                    <a:pt x="7032" y="9135"/>
                    <a:pt x="7037" y="9133"/>
                    <a:pt x="7039" y="9126"/>
                  </a:cubicBezTo>
                  <a:cubicBezTo>
                    <a:pt x="7144" y="8918"/>
                    <a:pt x="7070" y="8673"/>
                    <a:pt x="6948" y="8495"/>
                  </a:cubicBezTo>
                  <a:cubicBezTo>
                    <a:pt x="6880" y="8391"/>
                    <a:pt x="6819" y="8293"/>
                    <a:pt x="6819" y="8170"/>
                  </a:cubicBezTo>
                  <a:cubicBezTo>
                    <a:pt x="6813" y="8121"/>
                    <a:pt x="6825" y="8054"/>
                    <a:pt x="6843" y="8005"/>
                  </a:cubicBezTo>
                  <a:cubicBezTo>
                    <a:pt x="6850" y="7980"/>
                    <a:pt x="6868" y="7962"/>
                    <a:pt x="6880" y="7944"/>
                  </a:cubicBezTo>
                  <a:cubicBezTo>
                    <a:pt x="6905" y="7925"/>
                    <a:pt x="6929" y="7907"/>
                    <a:pt x="6948" y="7888"/>
                  </a:cubicBezTo>
                  <a:cubicBezTo>
                    <a:pt x="7150" y="7741"/>
                    <a:pt x="7389" y="7551"/>
                    <a:pt x="7389" y="7276"/>
                  </a:cubicBezTo>
                  <a:cubicBezTo>
                    <a:pt x="7383" y="7171"/>
                    <a:pt x="7352" y="7073"/>
                    <a:pt x="7303" y="6981"/>
                  </a:cubicBezTo>
                  <a:lnTo>
                    <a:pt x="7303" y="6981"/>
                  </a:lnTo>
                  <a:cubicBezTo>
                    <a:pt x="7315" y="6988"/>
                    <a:pt x="7327" y="7000"/>
                    <a:pt x="7340" y="7006"/>
                  </a:cubicBezTo>
                  <a:cubicBezTo>
                    <a:pt x="7462" y="7104"/>
                    <a:pt x="7579" y="7208"/>
                    <a:pt x="7689" y="7325"/>
                  </a:cubicBezTo>
                  <a:cubicBezTo>
                    <a:pt x="7793" y="7435"/>
                    <a:pt x="7879" y="7594"/>
                    <a:pt x="7934" y="7741"/>
                  </a:cubicBezTo>
                  <a:cubicBezTo>
                    <a:pt x="7940" y="7754"/>
                    <a:pt x="7940" y="7772"/>
                    <a:pt x="7946" y="7784"/>
                  </a:cubicBezTo>
                  <a:cubicBezTo>
                    <a:pt x="7946" y="7809"/>
                    <a:pt x="7953" y="7833"/>
                    <a:pt x="7953" y="7852"/>
                  </a:cubicBezTo>
                  <a:cubicBezTo>
                    <a:pt x="7965" y="8060"/>
                    <a:pt x="7873" y="8250"/>
                    <a:pt x="7781" y="8428"/>
                  </a:cubicBezTo>
                  <a:cubicBezTo>
                    <a:pt x="7689" y="8611"/>
                    <a:pt x="7554" y="8777"/>
                    <a:pt x="7511" y="8979"/>
                  </a:cubicBezTo>
                  <a:cubicBezTo>
                    <a:pt x="7468" y="9163"/>
                    <a:pt x="7468" y="9353"/>
                    <a:pt x="7560" y="9518"/>
                  </a:cubicBezTo>
                  <a:cubicBezTo>
                    <a:pt x="7562" y="9522"/>
                    <a:pt x="7566" y="9523"/>
                    <a:pt x="7570" y="9523"/>
                  </a:cubicBezTo>
                  <a:cubicBezTo>
                    <a:pt x="7581" y="9523"/>
                    <a:pt x="7595" y="9513"/>
                    <a:pt x="7591" y="9500"/>
                  </a:cubicBezTo>
                  <a:cubicBezTo>
                    <a:pt x="7493" y="9151"/>
                    <a:pt x="7726" y="8838"/>
                    <a:pt x="7910" y="8532"/>
                  </a:cubicBezTo>
                  <a:lnTo>
                    <a:pt x="7910" y="8532"/>
                  </a:lnTo>
                  <a:cubicBezTo>
                    <a:pt x="7891" y="8599"/>
                    <a:pt x="7879" y="8667"/>
                    <a:pt x="7867" y="8734"/>
                  </a:cubicBezTo>
                  <a:cubicBezTo>
                    <a:pt x="7848" y="8869"/>
                    <a:pt x="7873" y="9016"/>
                    <a:pt x="7928" y="9138"/>
                  </a:cubicBezTo>
                  <a:cubicBezTo>
                    <a:pt x="8044" y="9384"/>
                    <a:pt x="8277" y="9574"/>
                    <a:pt x="8339" y="9849"/>
                  </a:cubicBezTo>
                  <a:cubicBezTo>
                    <a:pt x="8341" y="9860"/>
                    <a:pt x="8350" y="9865"/>
                    <a:pt x="8359" y="9865"/>
                  </a:cubicBezTo>
                  <a:cubicBezTo>
                    <a:pt x="8370" y="9865"/>
                    <a:pt x="8382" y="9857"/>
                    <a:pt x="8382" y="9843"/>
                  </a:cubicBezTo>
                  <a:cubicBezTo>
                    <a:pt x="8375" y="9543"/>
                    <a:pt x="8143" y="9341"/>
                    <a:pt x="8051" y="9071"/>
                  </a:cubicBezTo>
                  <a:cubicBezTo>
                    <a:pt x="7989" y="8899"/>
                    <a:pt x="8044" y="8722"/>
                    <a:pt x="8100" y="8556"/>
                  </a:cubicBezTo>
                  <a:cubicBezTo>
                    <a:pt x="8155" y="8391"/>
                    <a:pt x="8204" y="8225"/>
                    <a:pt x="8192" y="8048"/>
                  </a:cubicBezTo>
                  <a:cubicBezTo>
                    <a:pt x="8179" y="7870"/>
                    <a:pt x="8155" y="7711"/>
                    <a:pt x="8081" y="7551"/>
                  </a:cubicBezTo>
                  <a:cubicBezTo>
                    <a:pt x="8014" y="7398"/>
                    <a:pt x="7916" y="7263"/>
                    <a:pt x="7799" y="7141"/>
                  </a:cubicBezTo>
                  <a:cubicBezTo>
                    <a:pt x="7769" y="7110"/>
                    <a:pt x="7738" y="7079"/>
                    <a:pt x="7701" y="7055"/>
                  </a:cubicBezTo>
                  <a:lnTo>
                    <a:pt x="7701" y="7055"/>
                  </a:lnTo>
                  <a:cubicBezTo>
                    <a:pt x="7824" y="7110"/>
                    <a:pt x="7946" y="7165"/>
                    <a:pt x="8069" y="7220"/>
                  </a:cubicBezTo>
                  <a:cubicBezTo>
                    <a:pt x="8283" y="7325"/>
                    <a:pt x="8529" y="7447"/>
                    <a:pt x="8682" y="7637"/>
                  </a:cubicBezTo>
                  <a:cubicBezTo>
                    <a:pt x="8878" y="7882"/>
                    <a:pt x="8768" y="8152"/>
                    <a:pt x="8706" y="8422"/>
                  </a:cubicBezTo>
                  <a:cubicBezTo>
                    <a:pt x="8663" y="8611"/>
                    <a:pt x="8657" y="8832"/>
                    <a:pt x="8810" y="8973"/>
                  </a:cubicBezTo>
                  <a:cubicBezTo>
                    <a:pt x="8815" y="8978"/>
                    <a:pt x="8820" y="8979"/>
                    <a:pt x="8825" y="8979"/>
                  </a:cubicBezTo>
                  <a:cubicBezTo>
                    <a:pt x="8841" y="8979"/>
                    <a:pt x="8855" y="8961"/>
                    <a:pt x="8841" y="8942"/>
                  </a:cubicBezTo>
                  <a:cubicBezTo>
                    <a:pt x="8639" y="8691"/>
                    <a:pt x="8841" y="8385"/>
                    <a:pt x="8909" y="8127"/>
                  </a:cubicBezTo>
                  <a:cubicBezTo>
                    <a:pt x="8970" y="7895"/>
                    <a:pt x="8921" y="7668"/>
                    <a:pt x="8749" y="7490"/>
                  </a:cubicBezTo>
                  <a:cubicBezTo>
                    <a:pt x="8706" y="7447"/>
                    <a:pt x="8663" y="7410"/>
                    <a:pt x="8614" y="7374"/>
                  </a:cubicBezTo>
                  <a:lnTo>
                    <a:pt x="8614" y="7374"/>
                  </a:lnTo>
                  <a:cubicBezTo>
                    <a:pt x="8872" y="7527"/>
                    <a:pt x="9098" y="7735"/>
                    <a:pt x="9215" y="8023"/>
                  </a:cubicBezTo>
                  <a:cubicBezTo>
                    <a:pt x="9217" y="8031"/>
                    <a:pt x="9224" y="8034"/>
                    <a:pt x="9231" y="8034"/>
                  </a:cubicBezTo>
                  <a:cubicBezTo>
                    <a:pt x="9240" y="8034"/>
                    <a:pt x="9249" y="8028"/>
                    <a:pt x="9246" y="8017"/>
                  </a:cubicBezTo>
                  <a:cubicBezTo>
                    <a:pt x="9141" y="7576"/>
                    <a:pt x="8743" y="7294"/>
                    <a:pt x="8345" y="7135"/>
                  </a:cubicBezTo>
                  <a:lnTo>
                    <a:pt x="8339" y="7135"/>
                  </a:lnTo>
                  <a:cubicBezTo>
                    <a:pt x="8093" y="7037"/>
                    <a:pt x="7842" y="6969"/>
                    <a:pt x="7591" y="6890"/>
                  </a:cubicBezTo>
                  <a:cubicBezTo>
                    <a:pt x="7517" y="6865"/>
                    <a:pt x="7450" y="6847"/>
                    <a:pt x="7377" y="6816"/>
                  </a:cubicBezTo>
                  <a:cubicBezTo>
                    <a:pt x="7291" y="6761"/>
                    <a:pt x="7199" y="6712"/>
                    <a:pt x="7107" y="6663"/>
                  </a:cubicBezTo>
                  <a:cubicBezTo>
                    <a:pt x="6990" y="6601"/>
                    <a:pt x="6874" y="6534"/>
                    <a:pt x="6758" y="6473"/>
                  </a:cubicBezTo>
                  <a:cubicBezTo>
                    <a:pt x="6631" y="6395"/>
                    <a:pt x="6499" y="6316"/>
                    <a:pt x="6372" y="6232"/>
                  </a:cubicBezTo>
                  <a:lnTo>
                    <a:pt x="6372" y="6232"/>
                  </a:lnTo>
                  <a:cubicBezTo>
                    <a:pt x="6376" y="6234"/>
                    <a:pt x="6380" y="6234"/>
                    <a:pt x="6384" y="6234"/>
                  </a:cubicBezTo>
                  <a:cubicBezTo>
                    <a:pt x="6543" y="6313"/>
                    <a:pt x="6715" y="6375"/>
                    <a:pt x="6892" y="6412"/>
                  </a:cubicBezTo>
                  <a:cubicBezTo>
                    <a:pt x="7205" y="6473"/>
                    <a:pt x="7536" y="6454"/>
                    <a:pt x="7842" y="6540"/>
                  </a:cubicBezTo>
                  <a:cubicBezTo>
                    <a:pt x="8093" y="6608"/>
                    <a:pt x="8351" y="6718"/>
                    <a:pt x="8486" y="6951"/>
                  </a:cubicBezTo>
                  <a:cubicBezTo>
                    <a:pt x="8488" y="6957"/>
                    <a:pt x="8493" y="6960"/>
                    <a:pt x="8498" y="6960"/>
                  </a:cubicBezTo>
                  <a:cubicBezTo>
                    <a:pt x="8509" y="6960"/>
                    <a:pt x="8520" y="6951"/>
                    <a:pt x="8516" y="6939"/>
                  </a:cubicBezTo>
                  <a:cubicBezTo>
                    <a:pt x="8314" y="6375"/>
                    <a:pt x="7701" y="6356"/>
                    <a:pt x="7187" y="6301"/>
                  </a:cubicBezTo>
                  <a:cubicBezTo>
                    <a:pt x="7223" y="6295"/>
                    <a:pt x="7266" y="6283"/>
                    <a:pt x="7303" y="6277"/>
                  </a:cubicBezTo>
                  <a:cubicBezTo>
                    <a:pt x="7536" y="6215"/>
                    <a:pt x="7732" y="6093"/>
                    <a:pt x="7953" y="6001"/>
                  </a:cubicBezTo>
                  <a:cubicBezTo>
                    <a:pt x="8034" y="5965"/>
                    <a:pt x="8122" y="5945"/>
                    <a:pt x="8209" y="5945"/>
                  </a:cubicBezTo>
                  <a:cubicBezTo>
                    <a:pt x="8343" y="5945"/>
                    <a:pt x="8472" y="5993"/>
                    <a:pt x="8565" y="6105"/>
                  </a:cubicBezTo>
                  <a:cubicBezTo>
                    <a:pt x="8567" y="6107"/>
                    <a:pt x="8569" y="6108"/>
                    <a:pt x="8571" y="6108"/>
                  </a:cubicBezTo>
                  <a:cubicBezTo>
                    <a:pt x="8577" y="6108"/>
                    <a:pt x="8582" y="6102"/>
                    <a:pt x="8578" y="6093"/>
                  </a:cubicBezTo>
                  <a:cubicBezTo>
                    <a:pt x="8498" y="5934"/>
                    <a:pt x="8320" y="5878"/>
                    <a:pt x="8155" y="5866"/>
                  </a:cubicBezTo>
                  <a:cubicBezTo>
                    <a:pt x="8143" y="5865"/>
                    <a:pt x="8131" y="5865"/>
                    <a:pt x="8120" y="5865"/>
                  </a:cubicBezTo>
                  <a:cubicBezTo>
                    <a:pt x="7907" y="5865"/>
                    <a:pt x="7716" y="5969"/>
                    <a:pt x="7530" y="6056"/>
                  </a:cubicBezTo>
                  <a:cubicBezTo>
                    <a:pt x="7324" y="6151"/>
                    <a:pt x="7098" y="6205"/>
                    <a:pt x="6870" y="6205"/>
                  </a:cubicBezTo>
                  <a:cubicBezTo>
                    <a:pt x="6847" y="6205"/>
                    <a:pt x="6824" y="6204"/>
                    <a:pt x="6800" y="6203"/>
                  </a:cubicBezTo>
                  <a:cubicBezTo>
                    <a:pt x="6751" y="6203"/>
                    <a:pt x="6702" y="6197"/>
                    <a:pt x="6653" y="6191"/>
                  </a:cubicBezTo>
                  <a:cubicBezTo>
                    <a:pt x="6604" y="6173"/>
                    <a:pt x="6561" y="6154"/>
                    <a:pt x="6512" y="6136"/>
                  </a:cubicBezTo>
                  <a:cubicBezTo>
                    <a:pt x="6666" y="6136"/>
                    <a:pt x="6819" y="6099"/>
                    <a:pt x="6960" y="6038"/>
                  </a:cubicBezTo>
                  <a:cubicBezTo>
                    <a:pt x="7119" y="5958"/>
                    <a:pt x="7248" y="5842"/>
                    <a:pt x="7377" y="5713"/>
                  </a:cubicBezTo>
                  <a:cubicBezTo>
                    <a:pt x="7511" y="5578"/>
                    <a:pt x="7634" y="5437"/>
                    <a:pt x="7830" y="5388"/>
                  </a:cubicBezTo>
                  <a:cubicBezTo>
                    <a:pt x="7848" y="5382"/>
                    <a:pt x="7842" y="5351"/>
                    <a:pt x="7824" y="5351"/>
                  </a:cubicBezTo>
                  <a:cubicBezTo>
                    <a:pt x="7821" y="5351"/>
                    <a:pt x="7818" y="5351"/>
                    <a:pt x="7815" y="5351"/>
                  </a:cubicBezTo>
                  <a:cubicBezTo>
                    <a:pt x="7453" y="5351"/>
                    <a:pt x="7295" y="5708"/>
                    <a:pt x="7021" y="5872"/>
                  </a:cubicBezTo>
                  <a:cubicBezTo>
                    <a:pt x="6856" y="5976"/>
                    <a:pt x="6666" y="6025"/>
                    <a:pt x="6476" y="6032"/>
                  </a:cubicBezTo>
                  <a:cubicBezTo>
                    <a:pt x="6506" y="6019"/>
                    <a:pt x="6537" y="6007"/>
                    <a:pt x="6568" y="5995"/>
                  </a:cubicBezTo>
                  <a:cubicBezTo>
                    <a:pt x="6660" y="5952"/>
                    <a:pt x="6739" y="5891"/>
                    <a:pt x="6807" y="5811"/>
                  </a:cubicBezTo>
                  <a:cubicBezTo>
                    <a:pt x="6874" y="5731"/>
                    <a:pt x="6929" y="5639"/>
                    <a:pt x="6948" y="5535"/>
                  </a:cubicBezTo>
                  <a:cubicBezTo>
                    <a:pt x="6978" y="5425"/>
                    <a:pt x="6978" y="5290"/>
                    <a:pt x="7107" y="5241"/>
                  </a:cubicBezTo>
                  <a:cubicBezTo>
                    <a:pt x="7119" y="5235"/>
                    <a:pt x="7125" y="5204"/>
                    <a:pt x="7107" y="5198"/>
                  </a:cubicBezTo>
                  <a:cubicBezTo>
                    <a:pt x="7096" y="5196"/>
                    <a:pt x="7085" y="5195"/>
                    <a:pt x="7074" y="5195"/>
                  </a:cubicBezTo>
                  <a:cubicBezTo>
                    <a:pt x="6977" y="5195"/>
                    <a:pt x="6913" y="5293"/>
                    <a:pt x="6880" y="5376"/>
                  </a:cubicBezTo>
                  <a:cubicBezTo>
                    <a:pt x="6843" y="5474"/>
                    <a:pt x="6825" y="5584"/>
                    <a:pt x="6770" y="5676"/>
                  </a:cubicBezTo>
                  <a:cubicBezTo>
                    <a:pt x="6721" y="5768"/>
                    <a:pt x="6647" y="5842"/>
                    <a:pt x="6568" y="5903"/>
                  </a:cubicBezTo>
                  <a:cubicBezTo>
                    <a:pt x="6525" y="5934"/>
                    <a:pt x="6482" y="5964"/>
                    <a:pt x="6433" y="5983"/>
                  </a:cubicBezTo>
                  <a:cubicBezTo>
                    <a:pt x="6390" y="6001"/>
                    <a:pt x="6341" y="6013"/>
                    <a:pt x="6298" y="6025"/>
                  </a:cubicBezTo>
                  <a:cubicBezTo>
                    <a:pt x="5606" y="5621"/>
                    <a:pt x="5170" y="4830"/>
                    <a:pt x="5023" y="4028"/>
                  </a:cubicBezTo>
                  <a:cubicBezTo>
                    <a:pt x="4907" y="3409"/>
                    <a:pt x="4919" y="2784"/>
                    <a:pt x="4962" y="2159"/>
                  </a:cubicBezTo>
                  <a:cubicBezTo>
                    <a:pt x="4999" y="1601"/>
                    <a:pt x="5066" y="1037"/>
                    <a:pt x="5036" y="480"/>
                  </a:cubicBezTo>
                  <a:cubicBezTo>
                    <a:pt x="5042" y="437"/>
                    <a:pt x="5042" y="394"/>
                    <a:pt x="5048" y="345"/>
                  </a:cubicBezTo>
                  <a:cubicBezTo>
                    <a:pt x="5054" y="271"/>
                    <a:pt x="5091" y="149"/>
                    <a:pt x="5042" y="87"/>
                  </a:cubicBezTo>
                  <a:cubicBezTo>
                    <a:pt x="4999" y="29"/>
                    <a:pt x="4810" y="0"/>
                    <a:pt x="4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3"/>
            <p:cNvSpPr/>
            <p:nvPr/>
          </p:nvSpPr>
          <p:spPr>
            <a:xfrm>
              <a:off x="4747903" y="2708687"/>
              <a:ext cx="26131" cy="108449"/>
            </a:xfrm>
            <a:custGeom>
              <a:avLst/>
              <a:gdLst/>
              <a:ahLst/>
              <a:cxnLst/>
              <a:rect l="l" t="t" r="r" b="b"/>
              <a:pathLst>
                <a:path w="852" h="3536" extrusionOk="0">
                  <a:moveTo>
                    <a:pt x="460" y="0"/>
                  </a:moveTo>
                  <a:cubicBezTo>
                    <a:pt x="313" y="0"/>
                    <a:pt x="153" y="6"/>
                    <a:pt x="0" y="31"/>
                  </a:cubicBezTo>
                  <a:cubicBezTo>
                    <a:pt x="0" y="37"/>
                    <a:pt x="0" y="37"/>
                    <a:pt x="0" y="43"/>
                  </a:cubicBezTo>
                  <a:lnTo>
                    <a:pt x="6" y="141"/>
                  </a:lnTo>
                  <a:cubicBezTo>
                    <a:pt x="43" y="135"/>
                    <a:pt x="80" y="135"/>
                    <a:pt x="110" y="129"/>
                  </a:cubicBezTo>
                  <a:cubicBezTo>
                    <a:pt x="169" y="126"/>
                    <a:pt x="227" y="124"/>
                    <a:pt x="285" y="124"/>
                  </a:cubicBezTo>
                  <a:cubicBezTo>
                    <a:pt x="343" y="124"/>
                    <a:pt x="401" y="126"/>
                    <a:pt x="460" y="129"/>
                  </a:cubicBezTo>
                  <a:cubicBezTo>
                    <a:pt x="576" y="135"/>
                    <a:pt x="693" y="147"/>
                    <a:pt x="809" y="172"/>
                  </a:cubicBezTo>
                  <a:cubicBezTo>
                    <a:pt x="821" y="172"/>
                    <a:pt x="827" y="172"/>
                    <a:pt x="840" y="178"/>
                  </a:cubicBezTo>
                  <a:lnTo>
                    <a:pt x="840" y="172"/>
                  </a:lnTo>
                  <a:cubicBezTo>
                    <a:pt x="840" y="129"/>
                    <a:pt x="846" y="86"/>
                    <a:pt x="852" y="43"/>
                  </a:cubicBezTo>
                  <a:cubicBezTo>
                    <a:pt x="840" y="43"/>
                    <a:pt x="827" y="43"/>
                    <a:pt x="821" y="37"/>
                  </a:cubicBezTo>
                  <a:cubicBezTo>
                    <a:pt x="705" y="18"/>
                    <a:pt x="582" y="6"/>
                    <a:pt x="460" y="0"/>
                  </a:cubicBezTo>
                  <a:close/>
                  <a:moveTo>
                    <a:pt x="380" y="441"/>
                  </a:moveTo>
                  <a:lnTo>
                    <a:pt x="380" y="447"/>
                  </a:lnTo>
                  <a:cubicBezTo>
                    <a:pt x="276" y="447"/>
                    <a:pt x="166" y="460"/>
                    <a:pt x="55" y="484"/>
                  </a:cubicBezTo>
                  <a:cubicBezTo>
                    <a:pt x="43" y="484"/>
                    <a:pt x="25" y="490"/>
                    <a:pt x="6" y="496"/>
                  </a:cubicBezTo>
                  <a:lnTo>
                    <a:pt x="6" y="576"/>
                  </a:lnTo>
                  <a:cubicBezTo>
                    <a:pt x="25" y="570"/>
                    <a:pt x="43" y="570"/>
                    <a:pt x="55" y="564"/>
                  </a:cubicBezTo>
                  <a:cubicBezTo>
                    <a:pt x="140" y="559"/>
                    <a:pt x="224" y="550"/>
                    <a:pt x="308" y="550"/>
                  </a:cubicBezTo>
                  <a:cubicBezTo>
                    <a:pt x="328" y="550"/>
                    <a:pt x="348" y="550"/>
                    <a:pt x="368" y="552"/>
                  </a:cubicBezTo>
                  <a:cubicBezTo>
                    <a:pt x="478" y="552"/>
                    <a:pt x="582" y="564"/>
                    <a:pt x="686" y="582"/>
                  </a:cubicBezTo>
                  <a:cubicBezTo>
                    <a:pt x="742" y="594"/>
                    <a:pt x="791" y="601"/>
                    <a:pt x="840" y="613"/>
                  </a:cubicBezTo>
                  <a:cubicBezTo>
                    <a:pt x="840" y="613"/>
                    <a:pt x="840" y="613"/>
                    <a:pt x="846" y="619"/>
                  </a:cubicBezTo>
                  <a:cubicBezTo>
                    <a:pt x="846" y="570"/>
                    <a:pt x="846" y="527"/>
                    <a:pt x="846" y="484"/>
                  </a:cubicBezTo>
                  <a:cubicBezTo>
                    <a:pt x="803" y="472"/>
                    <a:pt x="760" y="466"/>
                    <a:pt x="723" y="466"/>
                  </a:cubicBezTo>
                  <a:cubicBezTo>
                    <a:pt x="607" y="447"/>
                    <a:pt x="496" y="441"/>
                    <a:pt x="380" y="441"/>
                  </a:cubicBezTo>
                  <a:close/>
                  <a:moveTo>
                    <a:pt x="535" y="974"/>
                  </a:moveTo>
                  <a:cubicBezTo>
                    <a:pt x="482" y="974"/>
                    <a:pt x="428" y="976"/>
                    <a:pt x="374" y="980"/>
                  </a:cubicBezTo>
                  <a:cubicBezTo>
                    <a:pt x="270" y="987"/>
                    <a:pt x="166" y="1005"/>
                    <a:pt x="61" y="1023"/>
                  </a:cubicBezTo>
                  <a:cubicBezTo>
                    <a:pt x="55" y="1030"/>
                    <a:pt x="37" y="1030"/>
                    <a:pt x="25" y="1036"/>
                  </a:cubicBezTo>
                  <a:cubicBezTo>
                    <a:pt x="31" y="1060"/>
                    <a:pt x="31" y="1091"/>
                    <a:pt x="31" y="1121"/>
                  </a:cubicBezTo>
                  <a:cubicBezTo>
                    <a:pt x="43" y="1121"/>
                    <a:pt x="49" y="1121"/>
                    <a:pt x="55" y="1115"/>
                  </a:cubicBezTo>
                  <a:cubicBezTo>
                    <a:pt x="159" y="1103"/>
                    <a:pt x="270" y="1097"/>
                    <a:pt x="374" y="1097"/>
                  </a:cubicBezTo>
                  <a:cubicBezTo>
                    <a:pt x="400" y="1096"/>
                    <a:pt x="426" y="1095"/>
                    <a:pt x="452" y="1095"/>
                  </a:cubicBezTo>
                  <a:cubicBezTo>
                    <a:pt x="577" y="1095"/>
                    <a:pt x="698" y="1107"/>
                    <a:pt x="815" y="1128"/>
                  </a:cubicBezTo>
                  <a:lnTo>
                    <a:pt x="827" y="993"/>
                  </a:lnTo>
                  <a:cubicBezTo>
                    <a:pt x="728" y="981"/>
                    <a:pt x="632" y="974"/>
                    <a:pt x="535" y="974"/>
                  </a:cubicBezTo>
                  <a:close/>
                  <a:moveTo>
                    <a:pt x="701" y="1536"/>
                  </a:moveTo>
                  <a:cubicBezTo>
                    <a:pt x="616" y="1536"/>
                    <a:pt x="530" y="1543"/>
                    <a:pt x="447" y="1557"/>
                  </a:cubicBezTo>
                  <a:cubicBezTo>
                    <a:pt x="325" y="1575"/>
                    <a:pt x="196" y="1593"/>
                    <a:pt x="74" y="1630"/>
                  </a:cubicBezTo>
                  <a:cubicBezTo>
                    <a:pt x="74" y="1667"/>
                    <a:pt x="74" y="1704"/>
                    <a:pt x="80" y="1740"/>
                  </a:cubicBezTo>
                  <a:cubicBezTo>
                    <a:pt x="202" y="1710"/>
                    <a:pt x="325" y="1691"/>
                    <a:pt x="454" y="1691"/>
                  </a:cubicBezTo>
                  <a:cubicBezTo>
                    <a:pt x="558" y="1691"/>
                    <a:pt x="668" y="1691"/>
                    <a:pt x="772" y="1704"/>
                  </a:cubicBezTo>
                  <a:cubicBezTo>
                    <a:pt x="778" y="1648"/>
                    <a:pt x="778" y="1593"/>
                    <a:pt x="784" y="1538"/>
                  </a:cubicBezTo>
                  <a:cubicBezTo>
                    <a:pt x="757" y="1537"/>
                    <a:pt x="729" y="1536"/>
                    <a:pt x="701" y="1536"/>
                  </a:cubicBezTo>
                  <a:close/>
                  <a:moveTo>
                    <a:pt x="646" y="2168"/>
                  </a:moveTo>
                  <a:cubicBezTo>
                    <a:pt x="555" y="2168"/>
                    <a:pt x="465" y="2179"/>
                    <a:pt x="374" y="2194"/>
                  </a:cubicBezTo>
                  <a:cubicBezTo>
                    <a:pt x="282" y="2206"/>
                    <a:pt x="196" y="2231"/>
                    <a:pt x="110" y="2261"/>
                  </a:cubicBezTo>
                  <a:cubicBezTo>
                    <a:pt x="110" y="2304"/>
                    <a:pt x="110" y="2341"/>
                    <a:pt x="110" y="2378"/>
                  </a:cubicBezTo>
                  <a:cubicBezTo>
                    <a:pt x="202" y="2353"/>
                    <a:pt x="300" y="2335"/>
                    <a:pt x="392" y="2323"/>
                  </a:cubicBezTo>
                  <a:cubicBezTo>
                    <a:pt x="462" y="2318"/>
                    <a:pt x="534" y="2314"/>
                    <a:pt x="605" y="2314"/>
                  </a:cubicBezTo>
                  <a:cubicBezTo>
                    <a:pt x="635" y="2314"/>
                    <a:pt x="664" y="2315"/>
                    <a:pt x="693" y="2316"/>
                  </a:cubicBezTo>
                  <a:cubicBezTo>
                    <a:pt x="711" y="2316"/>
                    <a:pt x="723" y="2323"/>
                    <a:pt x="742" y="2323"/>
                  </a:cubicBezTo>
                  <a:cubicBezTo>
                    <a:pt x="742" y="2274"/>
                    <a:pt x="742" y="2224"/>
                    <a:pt x="748" y="2175"/>
                  </a:cubicBezTo>
                  <a:cubicBezTo>
                    <a:pt x="729" y="2169"/>
                    <a:pt x="717" y="2169"/>
                    <a:pt x="705" y="2169"/>
                  </a:cubicBezTo>
                  <a:cubicBezTo>
                    <a:pt x="685" y="2168"/>
                    <a:pt x="666" y="2168"/>
                    <a:pt x="646" y="2168"/>
                  </a:cubicBezTo>
                  <a:close/>
                  <a:moveTo>
                    <a:pt x="622" y="2761"/>
                  </a:moveTo>
                  <a:cubicBezTo>
                    <a:pt x="548" y="2761"/>
                    <a:pt x="475" y="2767"/>
                    <a:pt x="398" y="2776"/>
                  </a:cubicBezTo>
                  <a:cubicBezTo>
                    <a:pt x="306" y="2788"/>
                    <a:pt x="208" y="2807"/>
                    <a:pt x="110" y="2837"/>
                  </a:cubicBezTo>
                  <a:cubicBezTo>
                    <a:pt x="110" y="2874"/>
                    <a:pt x="110" y="2917"/>
                    <a:pt x="110" y="2954"/>
                  </a:cubicBezTo>
                  <a:cubicBezTo>
                    <a:pt x="117" y="2954"/>
                    <a:pt x="123" y="2954"/>
                    <a:pt x="135" y="2948"/>
                  </a:cubicBezTo>
                  <a:cubicBezTo>
                    <a:pt x="227" y="2929"/>
                    <a:pt x="319" y="2923"/>
                    <a:pt x="411" y="2917"/>
                  </a:cubicBezTo>
                  <a:cubicBezTo>
                    <a:pt x="457" y="2914"/>
                    <a:pt x="503" y="2912"/>
                    <a:pt x="549" y="2912"/>
                  </a:cubicBezTo>
                  <a:cubicBezTo>
                    <a:pt x="594" y="2912"/>
                    <a:pt x="640" y="2914"/>
                    <a:pt x="686" y="2917"/>
                  </a:cubicBezTo>
                  <a:cubicBezTo>
                    <a:pt x="705" y="2917"/>
                    <a:pt x="723" y="2917"/>
                    <a:pt x="742" y="2923"/>
                  </a:cubicBezTo>
                  <a:cubicBezTo>
                    <a:pt x="735" y="2868"/>
                    <a:pt x="735" y="2819"/>
                    <a:pt x="735" y="2764"/>
                  </a:cubicBezTo>
                  <a:lnTo>
                    <a:pt x="705" y="2764"/>
                  </a:lnTo>
                  <a:cubicBezTo>
                    <a:pt x="677" y="2762"/>
                    <a:pt x="649" y="2761"/>
                    <a:pt x="622" y="2761"/>
                  </a:cubicBezTo>
                  <a:close/>
                  <a:moveTo>
                    <a:pt x="530" y="3340"/>
                  </a:moveTo>
                  <a:cubicBezTo>
                    <a:pt x="490" y="3340"/>
                    <a:pt x="449" y="3342"/>
                    <a:pt x="411" y="3346"/>
                  </a:cubicBezTo>
                  <a:cubicBezTo>
                    <a:pt x="319" y="3352"/>
                    <a:pt x="221" y="3370"/>
                    <a:pt x="129" y="3401"/>
                  </a:cubicBezTo>
                  <a:cubicBezTo>
                    <a:pt x="110" y="3407"/>
                    <a:pt x="92" y="3419"/>
                    <a:pt x="67" y="3426"/>
                  </a:cubicBezTo>
                  <a:cubicBezTo>
                    <a:pt x="67" y="3462"/>
                    <a:pt x="61" y="3499"/>
                    <a:pt x="55" y="3536"/>
                  </a:cubicBezTo>
                  <a:cubicBezTo>
                    <a:pt x="86" y="3530"/>
                    <a:pt x="117" y="3517"/>
                    <a:pt x="141" y="3511"/>
                  </a:cubicBezTo>
                  <a:cubicBezTo>
                    <a:pt x="233" y="3487"/>
                    <a:pt x="319" y="3475"/>
                    <a:pt x="411" y="3468"/>
                  </a:cubicBezTo>
                  <a:cubicBezTo>
                    <a:pt x="445" y="3465"/>
                    <a:pt x="479" y="3464"/>
                    <a:pt x="513" y="3464"/>
                  </a:cubicBezTo>
                  <a:cubicBezTo>
                    <a:pt x="609" y="3464"/>
                    <a:pt x="700" y="3476"/>
                    <a:pt x="791" y="3499"/>
                  </a:cubicBezTo>
                  <a:cubicBezTo>
                    <a:pt x="784" y="3450"/>
                    <a:pt x="778" y="3407"/>
                    <a:pt x="772" y="3364"/>
                  </a:cubicBezTo>
                  <a:cubicBezTo>
                    <a:pt x="695" y="3348"/>
                    <a:pt x="612" y="3340"/>
                    <a:pt x="530" y="334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" name="Google Shape;812;p43"/>
          <p:cNvSpPr txBox="1"/>
          <p:nvPr/>
        </p:nvSpPr>
        <p:spPr>
          <a:xfrm>
            <a:off x="3873738" y="1801470"/>
            <a:ext cx="28887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" sz="2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ata Preprocess</a:t>
            </a:r>
            <a:endParaRPr sz="2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3" name="Google Shape;813;p43"/>
          <p:cNvSpPr txBox="1"/>
          <p:nvPr/>
        </p:nvSpPr>
        <p:spPr>
          <a:xfrm>
            <a:off x="3873738" y="2365540"/>
            <a:ext cx="28887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b="1" dirty="0">
                <a:solidFill>
                  <a:schemeClr val="dk1"/>
                </a:solidFill>
                <a:latin typeface="Poppins" panose="020B0604020202020204" charset="0"/>
                <a:ea typeface="Poppins"/>
                <a:cs typeface="Poppins" panose="020B0604020202020204" charset="0"/>
                <a:sym typeface="Poppins"/>
              </a:rPr>
              <a:t>Train &amp;Test  </a:t>
            </a:r>
            <a:endParaRPr sz="2000" b="1" dirty="0">
              <a:solidFill>
                <a:schemeClr val="dk1"/>
              </a:solidFill>
              <a:latin typeface="Poppins" panose="020B0604020202020204" charset="0"/>
              <a:ea typeface="Poppins"/>
              <a:cs typeface="Poppins" panose="020B0604020202020204" charset="0"/>
              <a:sym typeface="Poppins"/>
            </a:endParaRPr>
          </a:p>
        </p:txBody>
      </p:sp>
      <p:sp>
        <p:nvSpPr>
          <p:cNvPr id="814" name="Google Shape;814;p43"/>
          <p:cNvSpPr txBox="1"/>
          <p:nvPr/>
        </p:nvSpPr>
        <p:spPr>
          <a:xfrm>
            <a:off x="3873738" y="2929610"/>
            <a:ext cx="28887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b="1" dirty="0">
                <a:latin typeface="Poppins" panose="020B0604020202020204" charset="0"/>
                <a:cs typeface="Poppins" panose="020B0604020202020204" charset="0"/>
              </a:rPr>
              <a:t>Classification</a:t>
            </a:r>
            <a:r>
              <a:rPr lang="en-US" sz="2000" dirty="0"/>
              <a:t> </a:t>
            </a:r>
            <a:endParaRPr sz="2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5" name="Google Shape;815;p43"/>
          <p:cNvSpPr txBox="1"/>
          <p:nvPr/>
        </p:nvSpPr>
        <p:spPr>
          <a:xfrm>
            <a:off x="3873738" y="3493680"/>
            <a:ext cx="28887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b="1" dirty="0">
                <a:latin typeface="Poppins" panose="020B0604020202020204" charset="0"/>
                <a:cs typeface="Poppins" panose="020B0604020202020204" charset="0"/>
              </a:rPr>
              <a:t>Prediction</a:t>
            </a:r>
            <a:endParaRPr sz="2000" b="1" dirty="0">
              <a:solidFill>
                <a:schemeClr val="dk1"/>
              </a:solidFill>
              <a:latin typeface="Poppins" panose="020B0604020202020204" charset="0"/>
              <a:ea typeface="Poppins"/>
              <a:cs typeface="Poppins" panose="020B0604020202020204" charset="0"/>
              <a:sym typeface="Poppins"/>
            </a:endParaRPr>
          </a:p>
        </p:txBody>
      </p:sp>
      <p:sp>
        <p:nvSpPr>
          <p:cNvPr id="817" name="Google Shape;817;p43"/>
          <p:cNvSpPr/>
          <p:nvPr/>
        </p:nvSpPr>
        <p:spPr>
          <a:xfrm>
            <a:off x="3062688" y="1237400"/>
            <a:ext cx="7152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3"/>
          <p:cNvSpPr/>
          <p:nvPr/>
        </p:nvSpPr>
        <p:spPr>
          <a:xfrm>
            <a:off x="3062688" y="1801475"/>
            <a:ext cx="7152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3"/>
          <p:cNvSpPr/>
          <p:nvPr/>
        </p:nvSpPr>
        <p:spPr>
          <a:xfrm>
            <a:off x="3062688" y="2365550"/>
            <a:ext cx="7152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" name="Google Shape;825;p43"/>
          <p:cNvGrpSpPr/>
          <p:nvPr/>
        </p:nvGrpSpPr>
        <p:grpSpPr>
          <a:xfrm>
            <a:off x="3293725" y="3004727"/>
            <a:ext cx="266582" cy="264370"/>
            <a:chOff x="7789884" y="1290970"/>
            <a:chExt cx="109273" cy="108362"/>
          </a:xfrm>
        </p:grpSpPr>
        <p:sp>
          <p:nvSpPr>
            <p:cNvPr id="826" name="Google Shape;826;p43"/>
            <p:cNvSpPr/>
            <p:nvPr/>
          </p:nvSpPr>
          <p:spPr>
            <a:xfrm>
              <a:off x="7789884" y="1290970"/>
              <a:ext cx="109273" cy="108362"/>
            </a:xfrm>
            <a:custGeom>
              <a:avLst/>
              <a:gdLst/>
              <a:ahLst/>
              <a:cxnLst/>
              <a:rect l="l" t="t" r="r" b="b"/>
              <a:pathLst>
                <a:path w="1919" h="1903" extrusionOk="0">
                  <a:moveTo>
                    <a:pt x="963" y="1"/>
                  </a:moveTo>
                  <a:cubicBezTo>
                    <a:pt x="920" y="1"/>
                    <a:pt x="883" y="37"/>
                    <a:pt x="883" y="80"/>
                  </a:cubicBezTo>
                  <a:lnTo>
                    <a:pt x="883" y="754"/>
                  </a:lnTo>
                  <a:cubicBezTo>
                    <a:pt x="883" y="785"/>
                    <a:pt x="877" y="883"/>
                    <a:pt x="828" y="951"/>
                  </a:cubicBezTo>
                  <a:cubicBezTo>
                    <a:pt x="901" y="724"/>
                    <a:pt x="871" y="466"/>
                    <a:pt x="742" y="264"/>
                  </a:cubicBezTo>
                  <a:cubicBezTo>
                    <a:pt x="690" y="180"/>
                    <a:pt x="633" y="147"/>
                    <a:pt x="576" y="147"/>
                  </a:cubicBezTo>
                  <a:cubicBezTo>
                    <a:pt x="433" y="147"/>
                    <a:pt x="291" y="353"/>
                    <a:pt x="221" y="485"/>
                  </a:cubicBezTo>
                  <a:cubicBezTo>
                    <a:pt x="178" y="571"/>
                    <a:pt x="135" y="656"/>
                    <a:pt x="105" y="748"/>
                  </a:cubicBezTo>
                  <a:cubicBezTo>
                    <a:pt x="37" y="944"/>
                    <a:pt x="1" y="1147"/>
                    <a:pt x="7" y="1361"/>
                  </a:cubicBezTo>
                  <a:cubicBezTo>
                    <a:pt x="7" y="1578"/>
                    <a:pt x="24" y="1902"/>
                    <a:pt x="300" y="1902"/>
                  </a:cubicBezTo>
                  <a:cubicBezTo>
                    <a:pt x="312" y="1902"/>
                    <a:pt x="324" y="1902"/>
                    <a:pt x="338" y="1900"/>
                  </a:cubicBezTo>
                  <a:cubicBezTo>
                    <a:pt x="479" y="1888"/>
                    <a:pt x="620" y="1808"/>
                    <a:pt x="711" y="1698"/>
                  </a:cubicBezTo>
                  <a:cubicBezTo>
                    <a:pt x="797" y="1582"/>
                    <a:pt x="840" y="1429"/>
                    <a:pt x="816" y="1281"/>
                  </a:cubicBezTo>
                  <a:cubicBezTo>
                    <a:pt x="809" y="1239"/>
                    <a:pt x="797" y="1196"/>
                    <a:pt x="791" y="1153"/>
                  </a:cubicBezTo>
                  <a:cubicBezTo>
                    <a:pt x="840" y="1134"/>
                    <a:pt x="926" y="1104"/>
                    <a:pt x="963" y="1042"/>
                  </a:cubicBezTo>
                  <a:cubicBezTo>
                    <a:pt x="993" y="1098"/>
                    <a:pt x="1073" y="1134"/>
                    <a:pt x="1128" y="1153"/>
                  </a:cubicBezTo>
                  <a:cubicBezTo>
                    <a:pt x="1122" y="1196"/>
                    <a:pt x="1110" y="1239"/>
                    <a:pt x="1104" y="1281"/>
                  </a:cubicBezTo>
                  <a:cubicBezTo>
                    <a:pt x="1079" y="1429"/>
                    <a:pt x="1116" y="1582"/>
                    <a:pt x="1208" y="1698"/>
                  </a:cubicBezTo>
                  <a:cubicBezTo>
                    <a:pt x="1300" y="1808"/>
                    <a:pt x="1435" y="1888"/>
                    <a:pt x="1582" y="1900"/>
                  </a:cubicBezTo>
                  <a:cubicBezTo>
                    <a:pt x="1595" y="1902"/>
                    <a:pt x="1607" y="1902"/>
                    <a:pt x="1620" y="1902"/>
                  </a:cubicBezTo>
                  <a:cubicBezTo>
                    <a:pt x="1895" y="1902"/>
                    <a:pt x="1907" y="1578"/>
                    <a:pt x="1913" y="1361"/>
                  </a:cubicBezTo>
                  <a:cubicBezTo>
                    <a:pt x="1919" y="1147"/>
                    <a:pt x="1882" y="944"/>
                    <a:pt x="1808" y="748"/>
                  </a:cubicBezTo>
                  <a:cubicBezTo>
                    <a:pt x="1778" y="656"/>
                    <a:pt x="1741" y="571"/>
                    <a:pt x="1692" y="485"/>
                  </a:cubicBezTo>
                  <a:cubicBezTo>
                    <a:pt x="1622" y="353"/>
                    <a:pt x="1483" y="147"/>
                    <a:pt x="1342" y="147"/>
                  </a:cubicBezTo>
                  <a:cubicBezTo>
                    <a:pt x="1286" y="147"/>
                    <a:pt x="1230" y="180"/>
                    <a:pt x="1177" y="264"/>
                  </a:cubicBezTo>
                  <a:cubicBezTo>
                    <a:pt x="1055" y="460"/>
                    <a:pt x="1018" y="705"/>
                    <a:pt x="1085" y="926"/>
                  </a:cubicBezTo>
                  <a:cubicBezTo>
                    <a:pt x="1048" y="865"/>
                    <a:pt x="1042" y="791"/>
                    <a:pt x="1042" y="761"/>
                  </a:cubicBezTo>
                  <a:lnTo>
                    <a:pt x="1042" y="80"/>
                  </a:lnTo>
                  <a:cubicBezTo>
                    <a:pt x="1042" y="37"/>
                    <a:pt x="1006" y="1"/>
                    <a:pt x="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3"/>
            <p:cNvSpPr/>
            <p:nvPr/>
          </p:nvSpPr>
          <p:spPr>
            <a:xfrm>
              <a:off x="7789884" y="1325534"/>
              <a:ext cx="109273" cy="73797"/>
            </a:xfrm>
            <a:custGeom>
              <a:avLst/>
              <a:gdLst/>
              <a:ahLst/>
              <a:cxnLst/>
              <a:rect l="l" t="t" r="r" b="b"/>
              <a:pathLst>
                <a:path w="1919" h="1296" extrusionOk="0">
                  <a:moveTo>
                    <a:pt x="160" y="0"/>
                  </a:moveTo>
                  <a:cubicBezTo>
                    <a:pt x="142" y="49"/>
                    <a:pt x="123" y="92"/>
                    <a:pt x="105" y="141"/>
                  </a:cubicBezTo>
                  <a:cubicBezTo>
                    <a:pt x="37" y="337"/>
                    <a:pt x="1" y="546"/>
                    <a:pt x="7" y="754"/>
                  </a:cubicBezTo>
                  <a:cubicBezTo>
                    <a:pt x="7" y="971"/>
                    <a:pt x="24" y="1295"/>
                    <a:pt x="300" y="1295"/>
                  </a:cubicBezTo>
                  <a:cubicBezTo>
                    <a:pt x="312" y="1295"/>
                    <a:pt x="324" y="1295"/>
                    <a:pt x="338" y="1293"/>
                  </a:cubicBezTo>
                  <a:cubicBezTo>
                    <a:pt x="479" y="1281"/>
                    <a:pt x="620" y="1208"/>
                    <a:pt x="711" y="1091"/>
                  </a:cubicBezTo>
                  <a:cubicBezTo>
                    <a:pt x="797" y="975"/>
                    <a:pt x="840" y="822"/>
                    <a:pt x="816" y="674"/>
                  </a:cubicBezTo>
                  <a:cubicBezTo>
                    <a:pt x="809" y="632"/>
                    <a:pt x="797" y="589"/>
                    <a:pt x="791" y="546"/>
                  </a:cubicBezTo>
                  <a:cubicBezTo>
                    <a:pt x="840" y="527"/>
                    <a:pt x="926" y="497"/>
                    <a:pt x="963" y="435"/>
                  </a:cubicBezTo>
                  <a:cubicBezTo>
                    <a:pt x="993" y="491"/>
                    <a:pt x="1073" y="527"/>
                    <a:pt x="1128" y="546"/>
                  </a:cubicBezTo>
                  <a:cubicBezTo>
                    <a:pt x="1122" y="589"/>
                    <a:pt x="1110" y="632"/>
                    <a:pt x="1104" y="674"/>
                  </a:cubicBezTo>
                  <a:cubicBezTo>
                    <a:pt x="1079" y="822"/>
                    <a:pt x="1116" y="975"/>
                    <a:pt x="1208" y="1091"/>
                  </a:cubicBezTo>
                  <a:cubicBezTo>
                    <a:pt x="1300" y="1208"/>
                    <a:pt x="1435" y="1281"/>
                    <a:pt x="1582" y="1293"/>
                  </a:cubicBezTo>
                  <a:cubicBezTo>
                    <a:pt x="1595" y="1295"/>
                    <a:pt x="1607" y="1295"/>
                    <a:pt x="1620" y="1295"/>
                  </a:cubicBezTo>
                  <a:cubicBezTo>
                    <a:pt x="1895" y="1295"/>
                    <a:pt x="1907" y="971"/>
                    <a:pt x="1913" y="754"/>
                  </a:cubicBezTo>
                  <a:cubicBezTo>
                    <a:pt x="1919" y="540"/>
                    <a:pt x="1882" y="337"/>
                    <a:pt x="1808" y="141"/>
                  </a:cubicBezTo>
                  <a:cubicBezTo>
                    <a:pt x="1796" y="92"/>
                    <a:pt x="1778" y="49"/>
                    <a:pt x="1753" y="0"/>
                  </a:cubicBezTo>
                  <a:lnTo>
                    <a:pt x="1055" y="0"/>
                  </a:lnTo>
                  <a:cubicBezTo>
                    <a:pt x="1048" y="105"/>
                    <a:pt x="1055" y="215"/>
                    <a:pt x="1085" y="319"/>
                  </a:cubicBezTo>
                  <a:lnTo>
                    <a:pt x="1079" y="319"/>
                  </a:lnTo>
                  <a:cubicBezTo>
                    <a:pt x="1048" y="258"/>
                    <a:pt x="1042" y="184"/>
                    <a:pt x="1042" y="154"/>
                  </a:cubicBezTo>
                  <a:lnTo>
                    <a:pt x="1042" y="0"/>
                  </a:lnTo>
                  <a:lnTo>
                    <a:pt x="883" y="0"/>
                  </a:lnTo>
                  <a:lnTo>
                    <a:pt x="883" y="147"/>
                  </a:lnTo>
                  <a:cubicBezTo>
                    <a:pt x="883" y="178"/>
                    <a:pt x="877" y="276"/>
                    <a:pt x="828" y="344"/>
                  </a:cubicBezTo>
                  <a:cubicBezTo>
                    <a:pt x="865" y="233"/>
                    <a:pt x="871" y="117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2" name="Google Shape;832;p43"/>
          <p:cNvSpPr/>
          <p:nvPr/>
        </p:nvSpPr>
        <p:spPr>
          <a:xfrm>
            <a:off x="3062688" y="3493725"/>
            <a:ext cx="715200" cy="47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3"/>
          <p:cNvSpPr txBox="1"/>
          <p:nvPr/>
        </p:nvSpPr>
        <p:spPr>
          <a:xfrm>
            <a:off x="6849675" y="3493675"/>
            <a:ext cx="15792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1200" dirty="0"/>
              <a:t>Displays results to the user 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45" name="Google Shape;845;p43"/>
          <p:cNvSpPr txBox="1"/>
          <p:nvPr/>
        </p:nvSpPr>
        <p:spPr>
          <a:xfrm>
            <a:off x="6849675" y="2929625"/>
            <a:ext cx="15792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1200"/>
              <a:t>Uses a trained CNN model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46" name="Google Shape;846;p43"/>
          <p:cNvSpPr txBox="1"/>
          <p:nvPr/>
        </p:nvSpPr>
        <p:spPr>
          <a:xfrm>
            <a:off x="6849675" y="2365550"/>
            <a:ext cx="15792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200" dirty="0"/>
              <a:t>Uses CNN to extract important features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47" name="Google Shape;847;p43"/>
          <p:cNvSpPr txBox="1"/>
          <p:nvPr/>
        </p:nvSpPr>
        <p:spPr>
          <a:xfrm>
            <a:off x="6849675" y="1801475"/>
            <a:ext cx="15792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200" dirty="0"/>
              <a:t>Enhances image quality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48" name="Google Shape;848;p43"/>
          <p:cNvSpPr txBox="1"/>
          <p:nvPr/>
        </p:nvSpPr>
        <p:spPr>
          <a:xfrm>
            <a:off x="6849675" y="1237400"/>
            <a:ext cx="15792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Data set(</a:t>
            </a:r>
            <a:r>
              <a:rPr lang="en-US" sz="120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kaggle</a:t>
            </a: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)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849" name="Google Shape;849;p43"/>
          <p:cNvCxnSpPr>
            <a:stCxn id="801" idx="6"/>
            <a:endCxn id="817" idx="1"/>
          </p:cNvCxnSpPr>
          <p:nvPr/>
        </p:nvCxnSpPr>
        <p:spPr>
          <a:xfrm rot="10800000" flipH="1">
            <a:off x="2728800" y="1473200"/>
            <a:ext cx="333900" cy="11280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0" name="Google Shape;850;p43"/>
          <p:cNvCxnSpPr>
            <a:stCxn id="801" idx="6"/>
            <a:endCxn id="822" idx="1"/>
          </p:cNvCxnSpPr>
          <p:nvPr/>
        </p:nvCxnSpPr>
        <p:spPr>
          <a:xfrm rot="10800000" flipH="1">
            <a:off x="2728800" y="2037200"/>
            <a:ext cx="333900" cy="5640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1" name="Google Shape;851;p43"/>
          <p:cNvCxnSpPr>
            <a:stCxn id="801" idx="6"/>
            <a:endCxn id="824" idx="1"/>
          </p:cNvCxnSpPr>
          <p:nvPr/>
        </p:nvCxnSpPr>
        <p:spPr>
          <a:xfrm>
            <a:off x="2728800" y="2601200"/>
            <a:ext cx="3339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2" name="Google Shape;852;p43"/>
          <p:cNvCxnSpPr>
            <a:stCxn id="801" idx="6"/>
            <a:endCxn id="828" idx="1"/>
          </p:cNvCxnSpPr>
          <p:nvPr/>
        </p:nvCxnSpPr>
        <p:spPr>
          <a:xfrm>
            <a:off x="2728800" y="2601200"/>
            <a:ext cx="333900" cy="5640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3" name="Google Shape;853;p43"/>
          <p:cNvCxnSpPr>
            <a:stCxn id="801" idx="6"/>
            <a:endCxn id="832" idx="1"/>
          </p:cNvCxnSpPr>
          <p:nvPr/>
        </p:nvCxnSpPr>
        <p:spPr>
          <a:xfrm>
            <a:off x="2728800" y="2601200"/>
            <a:ext cx="333900" cy="11283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" name="Google Shape;12951;p76"/>
          <p:cNvGrpSpPr/>
          <p:nvPr/>
        </p:nvGrpSpPr>
        <p:grpSpPr>
          <a:xfrm>
            <a:off x="3227374" y="1853839"/>
            <a:ext cx="367684" cy="366561"/>
            <a:chOff x="1303751" y="3807339"/>
            <a:chExt cx="367684" cy="366561"/>
          </a:xfrm>
        </p:grpSpPr>
        <p:sp>
          <p:nvSpPr>
            <p:cNvPr id="68" name="Google Shape;12952;p76"/>
            <p:cNvSpPr/>
            <p:nvPr/>
          </p:nvSpPr>
          <p:spPr>
            <a:xfrm>
              <a:off x="1305006" y="4056356"/>
              <a:ext cx="366430" cy="117387"/>
            </a:xfrm>
            <a:custGeom>
              <a:avLst/>
              <a:gdLst/>
              <a:ahLst/>
              <a:cxnLst/>
              <a:rect l="l" t="t" r="r" b="b"/>
              <a:pathLst>
                <a:path w="14022" h="4492" extrusionOk="0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953;p76"/>
            <p:cNvSpPr/>
            <p:nvPr/>
          </p:nvSpPr>
          <p:spPr>
            <a:xfrm>
              <a:off x="1305267" y="4079980"/>
              <a:ext cx="366169" cy="93763"/>
            </a:xfrm>
            <a:custGeom>
              <a:avLst/>
              <a:gdLst/>
              <a:ahLst/>
              <a:cxnLst/>
              <a:rect l="l" t="t" r="r" b="b"/>
              <a:pathLst>
                <a:path w="14012" h="3588" extrusionOk="0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954;p76"/>
            <p:cNvSpPr/>
            <p:nvPr/>
          </p:nvSpPr>
          <p:spPr>
            <a:xfrm>
              <a:off x="1605556" y="4079980"/>
              <a:ext cx="39225" cy="70401"/>
            </a:xfrm>
            <a:custGeom>
              <a:avLst/>
              <a:gdLst/>
              <a:ahLst/>
              <a:cxnLst/>
              <a:rect l="l" t="t" r="r" b="b"/>
              <a:pathLst>
                <a:path w="1501" h="2694" extrusionOk="0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955;p76"/>
            <p:cNvSpPr/>
            <p:nvPr/>
          </p:nvSpPr>
          <p:spPr>
            <a:xfrm>
              <a:off x="1516104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956;p76"/>
            <p:cNvSpPr/>
            <p:nvPr/>
          </p:nvSpPr>
          <p:spPr>
            <a:xfrm>
              <a:off x="1427149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957;p76"/>
            <p:cNvSpPr/>
            <p:nvPr/>
          </p:nvSpPr>
          <p:spPr>
            <a:xfrm>
              <a:off x="1575294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958;p76"/>
            <p:cNvSpPr/>
            <p:nvPr/>
          </p:nvSpPr>
          <p:spPr>
            <a:xfrm>
              <a:off x="1575294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959;p76"/>
            <p:cNvSpPr/>
            <p:nvPr/>
          </p:nvSpPr>
          <p:spPr>
            <a:xfrm>
              <a:off x="1485686" y="4079745"/>
              <a:ext cx="11838" cy="49260"/>
            </a:xfrm>
            <a:custGeom>
              <a:avLst/>
              <a:gdLst/>
              <a:ahLst/>
              <a:cxnLst/>
              <a:rect l="l" t="t" r="r" b="b"/>
              <a:pathLst>
                <a:path w="453" h="1885" extrusionOk="0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960;p76"/>
            <p:cNvSpPr/>
            <p:nvPr/>
          </p:nvSpPr>
          <p:spPr>
            <a:xfrm>
              <a:off x="1485686" y="4139536"/>
              <a:ext cx="11838" cy="19129"/>
            </a:xfrm>
            <a:custGeom>
              <a:avLst/>
              <a:gdLst/>
              <a:ahLst/>
              <a:cxnLst/>
              <a:rect l="l" t="t" r="r" b="b"/>
              <a:pathLst>
                <a:path w="453" h="732" extrusionOk="0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961;p76"/>
            <p:cNvSpPr/>
            <p:nvPr/>
          </p:nvSpPr>
          <p:spPr>
            <a:xfrm>
              <a:off x="1396626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962;p76"/>
            <p:cNvSpPr/>
            <p:nvPr/>
          </p:nvSpPr>
          <p:spPr>
            <a:xfrm>
              <a:off x="1396626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963;p76"/>
            <p:cNvSpPr/>
            <p:nvPr/>
          </p:nvSpPr>
          <p:spPr>
            <a:xfrm>
              <a:off x="1304274" y="3915110"/>
              <a:ext cx="353573" cy="258712"/>
            </a:xfrm>
            <a:custGeom>
              <a:avLst/>
              <a:gdLst/>
              <a:ahLst/>
              <a:cxnLst/>
              <a:rect l="l" t="t" r="r" b="b"/>
              <a:pathLst>
                <a:path w="13530" h="9900" extrusionOk="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964;p76"/>
            <p:cNvSpPr/>
            <p:nvPr/>
          </p:nvSpPr>
          <p:spPr>
            <a:xfrm>
              <a:off x="1307018" y="3927706"/>
              <a:ext cx="350829" cy="245776"/>
            </a:xfrm>
            <a:custGeom>
              <a:avLst/>
              <a:gdLst/>
              <a:ahLst/>
              <a:cxnLst/>
              <a:rect l="l" t="t" r="r" b="b"/>
              <a:pathLst>
                <a:path w="13425" h="9405" extrusionOk="0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965;p76"/>
            <p:cNvSpPr/>
            <p:nvPr/>
          </p:nvSpPr>
          <p:spPr>
            <a:xfrm>
              <a:off x="1560582" y="3944431"/>
              <a:ext cx="65122" cy="74060"/>
            </a:xfrm>
            <a:custGeom>
              <a:avLst/>
              <a:gdLst/>
              <a:ahLst/>
              <a:cxnLst/>
              <a:rect l="l" t="t" r="r" b="b"/>
              <a:pathLst>
                <a:path w="2492" h="2834" extrusionOk="0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966;p76"/>
            <p:cNvSpPr/>
            <p:nvPr/>
          </p:nvSpPr>
          <p:spPr>
            <a:xfrm>
              <a:off x="1533953" y="3971922"/>
              <a:ext cx="47326" cy="69565"/>
            </a:xfrm>
            <a:custGeom>
              <a:avLst/>
              <a:gdLst/>
              <a:ahLst/>
              <a:cxnLst/>
              <a:rect l="l" t="t" r="r" b="b"/>
              <a:pathLst>
                <a:path w="1811" h="2662" extrusionOk="0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967;p76"/>
            <p:cNvSpPr/>
            <p:nvPr/>
          </p:nvSpPr>
          <p:spPr>
            <a:xfrm>
              <a:off x="1482942" y="3989169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968;p76"/>
            <p:cNvSpPr/>
            <p:nvPr/>
          </p:nvSpPr>
          <p:spPr>
            <a:xfrm>
              <a:off x="1456548" y="4016922"/>
              <a:ext cx="45497" cy="69382"/>
            </a:xfrm>
            <a:custGeom>
              <a:avLst/>
              <a:gdLst/>
              <a:ahLst/>
              <a:cxnLst/>
              <a:rect l="l" t="t" r="r" b="b"/>
              <a:pathLst>
                <a:path w="1741" h="2655" extrusionOk="0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969;p76"/>
            <p:cNvSpPr/>
            <p:nvPr/>
          </p:nvSpPr>
          <p:spPr>
            <a:xfrm>
              <a:off x="1405799" y="4033778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970;p76"/>
            <p:cNvSpPr/>
            <p:nvPr/>
          </p:nvSpPr>
          <p:spPr>
            <a:xfrm>
              <a:off x="1379405" y="4061452"/>
              <a:ext cx="45261" cy="69330"/>
            </a:xfrm>
            <a:custGeom>
              <a:avLst/>
              <a:gdLst/>
              <a:ahLst/>
              <a:cxnLst/>
              <a:rect l="l" t="t" r="r" b="b"/>
              <a:pathLst>
                <a:path w="1732" h="2653" extrusionOk="0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971;p76"/>
            <p:cNvSpPr/>
            <p:nvPr/>
          </p:nvSpPr>
          <p:spPr>
            <a:xfrm>
              <a:off x="1305267" y="3823907"/>
              <a:ext cx="261612" cy="349993"/>
            </a:xfrm>
            <a:custGeom>
              <a:avLst/>
              <a:gdLst/>
              <a:ahLst/>
              <a:cxnLst/>
              <a:rect l="l" t="t" r="r" b="b"/>
              <a:pathLst>
                <a:path w="10011" h="13393" extrusionOk="0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972;p76"/>
            <p:cNvSpPr/>
            <p:nvPr/>
          </p:nvSpPr>
          <p:spPr>
            <a:xfrm>
              <a:off x="1320345" y="3828690"/>
              <a:ext cx="246299" cy="344792"/>
            </a:xfrm>
            <a:custGeom>
              <a:avLst/>
              <a:gdLst/>
              <a:ahLst/>
              <a:cxnLst/>
              <a:rect l="l" t="t" r="r" b="b"/>
              <a:pathLst>
                <a:path w="9425" h="13194" extrusionOk="0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973;p76"/>
            <p:cNvSpPr/>
            <p:nvPr/>
          </p:nvSpPr>
          <p:spPr>
            <a:xfrm>
              <a:off x="1460076" y="3854979"/>
              <a:ext cx="76647" cy="62561"/>
            </a:xfrm>
            <a:custGeom>
              <a:avLst/>
              <a:gdLst/>
              <a:ahLst/>
              <a:cxnLst/>
              <a:rect l="l" t="t" r="r" b="b"/>
              <a:pathLst>
                <a:path w="2933" h="2394" extrusionOk="0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974;p76"/>
            <p:cNvSpPr/>
            <p:nvPr/>
          </p:nvSpPr>
          <p:spPr>
            <a:xfrm>
              <a:off x="1414579" y="3932514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975;p76"/>
            <p:cNvSpPr/>
            <p:nvPr/>
          </p:nvSpPr>
          <p:spPr>
            <a:xfrm>
              <a:off x="1370102" y="4009527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976;p76"/>
            <p:cNvSpPr/>
            <p:nvPr/>
          </p:nvSpPr>
          <p:spPr>
            <a:xfrm>
              <a:off x="1442254" y="3903481"/>
              <a:ext cx="48972" cy="30131"/>
            </a:xfrm>
            <a:custGeom>
              <a:avLst/>
              <a:gdLst/>
              <a:ahLst/>
              <a:cxnLst/>
              <a:rect l="l" t="t" r="r" b="b"/>
              <a:pathLst>
                <a:path w="1874" h="1153" extrusionOk="0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977;p76"/>
            <p:cNvSpPr/>
            <p:nvPr/>
          </p:nvSpPr>
          <p:spPr>
            <a:xfrm>
              <a:off x="1494022" y="3933612"/>
              <a:ext cx="23101" cy="15078"/>
            </a:xfrm>
            <a:custGeom>
              <a:avLst/>
              <a:gdLst/>
              <a:ahLst/>
              <a:cxnLst/>
              <a:rect l="l" t="t" r="r" b="b"/>
              <a:pathLst>
                <a:path w="884" h="577" extrusionOk="0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978;p76"/>
            <p:cNvSpPr/>
            <p:nvPr/>
          </p:nvSpPr>
          <p:spPr>
            <a:xfrm>
              <a:off x="1397462" y="3981147"/>
              <a:ext cx="48816" cy="30131"/>
            </a:xfrm>
            <a:custGeom>
              <a:avLst/>
              <a:gdLst/>
              <a:ahLst/>
              <a:cxnLst/>
              <a:rect l="l" t="t" r="r" b="b"/>
              <a:pathLst>
                <a:path w="1868" h="1153" extrusionOk="0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979;p76"/>
            <p:cNvSpPr/>
            <p:nvPr/>
          </p:nvSpPr>
          <p:spPr>
            <a:xfrm>
              <a:off x="1449022" y="4011042"/>
              <a:ext cx="23101" cy="15288"/>
            </a:xfrm>
            <a:custGeom>
              <a:avLst/>
              <a:gdLst/>
              <a:ahLst/>
              <a:cxnLst/>
              <a:rect l="l" t="t" r="r" b="b"/>
              <a:pathLst>
                <a:path w="884" h="585" extrusionOk="0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980;p76"/>
            <p:cNvSpPr/>
            <p:nvPr/>
          </p:nvSpPr>
          <p:spPr>
            <a:xfrm>
              <a:off x="1404806" y="4088185"/>
              <a:ext cx="22918" cy="15209"/>
            </a:xfrm>
            <a:custGeom>
              <a:avLst/>
              <a:gdLst/>
              <a:ahLst/>
              <a:cxnLst/>
              <a:rect l="l" t="t" r="r" b="b"/>
              <a:pathLst>
                <a:path w="877" h="582" extrusionOk="0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981;p76"/>
            <p:cNvSpPr/>
            <p:nvPr/>
          </p:nvSpPr>
          <p:spPr>
            <a:xfrm>
              <a:off x="1352985" y="4058290"/>
              <a:ext cx="48816" cy="30105"/>
            </a:xfrm>
            <a:custGeom>
              <a:avLst/>
              <a:gdLst/>
              <a:ahLst/>
              <a:cxnLst/>
              <a:rect l="l" t="t" r="r" b="b"/>
              <a:pathLst>
                <a:path w="1868" h="1152" extrusionOk="0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982;p76"/>
            <p:cNvSpPr/>
            <p:nvPr/>
          </p:nvSpPr>
          <p:spPr>
            <a:xfrm>
              <a:off x="1303751" y="3807339"/>
              <a:ext cx="118903" cy="366404"/>
            </a:xfrm>
            <a:custGeom>
              <a:avLst/>
              <a:gdLst/>
              <a:ahLst/>
              <a:cxnLst/>
              <a:rect l="l" t="t" r="r" b="b"/>
              <a:pathLst>
                <a:path w="4550" h="14021" extrusionOk="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983;p76"/>
            <p:cNvSpPr/>
            <p:nvPr/>
          </p:nvSpPr>
          <p:spPr>
            <a:xfrm>
              <a:off x="1326879" y="3807339"/>
              <a:ext cx="95776" cy="366142"/>
            </a:xfrm>
            <a:custGeom>
              <a:avLst/>
              <a:gdLst/>
              <a:ahLst/>
              <a:cxnLst/>
              <a:rect l="l" t="t" r="r" b="b"/>
              <a:pathLst>
                <a:path w="3665" h="14011" extrusionOk="0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984;p76"/>
            <p:cNvSpPr/>
            <p:nvPr/>
          </p:nvSpPr>
          <p:spPr>
            <a:xfrm>
              <a:off x="1328891" y="3834230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985;p76"/>
            <p:cNvSpPr/>
            <p:nvPr/>
          </p:nvSpPr>
          <p:spPr>
            <a:xfrm>
              <a:off x="1328891" y="3923943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986;p76"/>
            <p:cNvSpPr/>
            <p:nvPr/>
          </p:nvSpPr>
          <p:spPr>
            <a:xfrm>
              <a:off x="1328891" y="4012898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987;p76"/>
            <p:cNvSpPr/>
            <p:nvPr/>
          </p:nvSpPr>
          <p:spPr>
            <a:xfrm>
              <a:off x="1387192" y="3891983"/>
              <a:ext cx="22474" cy="11394"/>
            </a:xfrm>
            <a:custGeom>
              <a:avLst/>
              <a:gdLst/>
              <a:ahLst/>
              <a:cxnLst/>
              <a:rect l="l" t="t" r="r" b="b"/>
              <a:pathLst>
                <a:path w="860" h="436" extrusionOk="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988;p76"/>
            <p:cNvSpPr/>
            <p:nvPr/>
          </p:nvSpPr>
          <p:spPr>
            <a:xfrm>
              <a:off x="1327375" y="3891983"/>
              <a:ext cx="52396" cy="11394"/>
            </a:xfrm>
            <a:custGeom>
              <a:avLst/>
              <a:gdLst/>
              <a:ahLst/>
              <a:cxnLst/>
              <a:rect l="l" t="t" r="r" b="b"/>
              <a:pathLst>
                <a:path w="2005" h="436" extrusionOk="0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989;p76"/>
            <p:cNvSpPr/>
            <p:nvPr/>
          </p:nvSpPr>
          <p:spPr>
            <a:xfrm>
              <a:off x="1326539" y="3981695"/>
              <a:ext cx="53232" cy="11394"/>
            </a:xfrm>
            <a:custGeom>
              <a:avLst/>
              <a:gdLst/>
              <a:ahLst/>
              <a:cxnLst/>
              <a:rect l="l" t="t" r="r" b="b"/>
              <a:pathLst>
                <a:path w="2037" h="436" extrusionOk="0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990;p76"/>
            <p:cNvSpPr/>
            <p:nvPr/>
          </p:nvSpPr>
          <p:spPr>
            <a:xfrm>
              <a:off x="1386330" y="3981695"/>
              <a:ext cx="23336" cy="11394"/>
            </a:xfrm>
            <a:custGeom>
              <a:avLst/>
              <a:gdLst/>
              <a:ahLst/>
              <a:cxnLst/>
              <a:rect l="l" t="t" r="r" b="b"/>
              <a:pathLst>
                <a:path w="893" h="436" extrusionOk="0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991;p76"/>
            <p:cNvSpPr/>
            <p:nvPr/>
          </p:nvSpPr>
          <p:spPr>
            <a:xfrm>
              <a:off x="1327375" y="4070677"/>
              <a:ext cx="52396" cy="11368"/>
            </a:xfrm>
            <a:custGeom>
              <a:avLst/>
              <a:gdLst/>
              <a:ahLst/>
              <a:cxnLst/>
              <a:rect l="l" t="t" r="r" b="b"/>
              <a:pathLst>
                <a:path w="2005" h="435" extrusionOk="0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992;p76"/>
            <p:cNvSpPr/>
            <p:nvPr/>
          </p:nvSpPr>
          <p:spPr>
            <a:xfrm>
              <a:off x="1387192" y="4070677"/>
              <a:ext cx="22474" cy="11368"/>
            </a:xfrm>
            <a:custGeom>
              <a:avLst/>
              <a:gdLst/>
              <a:ahLst/>
              <a:cxnLst/>
              <a:rect l="l" t="t" r="r" b="b"/>
              <a:pathLst>
                <a:path w="860" h="435" extrusionOk="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5747;p72"/>
          <p:cNvGrpSpPr/>
          <p:nvPr/>
        </p:nvGrpSpPr>
        <p:grpSpPr>
          <a:xfrm>
            <a:off x="3235645" y="2399120"/>
            <a:ext cx="387099" cy="353207"/>
            <a:chOff x="1989911" y="2306065"/>
            <a:chExt cx="387099" cy="353207"/>
          </a:xfrm>
        </p:grpSpPr>
        <p:sp>
          <p:nvSpPr>
            <p:cNvPr id="111" name="Google Shape;5748;p72"/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749;p72"/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750;p72"/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751;p72"/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752;p72"/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753;p72"/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754;p72"/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6007;p78"/>
          <p:cNvGrpSpPr/>
          <p:nvPr/>
        </p:nvGrpSpPr>
        <p:grpSpPr>
          <a:xfrm>
            <a:off x="3219392" y="1309712"/>
            <a:ext cx="392465" cy="389896"/>
            <a:chOff x="3214452" y="3340533"/>
            <a:chExt cx="392465" cy="389896"/>
          </a:xfrm>
        </p:grpSpPr>
        <p:sp>
          <p:nvSpPr>
            <p:cNvPr id="119" name="Google Shape;16008;p78"/>
            <p:cNvSpPr/>
            <p:nvPr/>
          </p:nvSpPr>
          <p:spPr>
            <a:xfrm>
              <a:off x="3214452" y="3340533"/>
              <a:ext cx="289912" cy="97651"/>
            </a:xfrm>
            <a:custGeom>
              <a:avLst/>
              <a:gdLst/>
              <a:ahLst/>
              <a:cxnLst/>
              <a:rect l="l" t="t" r="r" b="b"/>
              <a:pathLst>
                <a:path w="11059" h="3725" extrusionOk="0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6009;p78"/>
            <p:cNvSpPr/>
            <p:nvPr/>
          </p:nvSpPr>
          <p:spPr>
            <a:xfrm>
              <a:off x="3214452" y="3571749"/>
              <a:ext cx="302783" cy="98411"/>
            </a:xfrm>
            <a:custGeom>
              <a:avLst/>
              <a:gdLst/>
              <a:ahLst/>
              <a:cxnLst/>
              <a:rect l="l" t="t" r="r" b="b"/>
              <a:pathLst>
                <a:path w="11550" h="3754" extrusionOk="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6010;p78"/>
            <p:cNvSpPr/>
            <p:nvPr/>
          </p:nvSpPr>
          <p:spPr>
            <a:xfrm>
              <a:off x="3214452" y="3456246"/>
              <a:ext cx="289912" cy="97756"/>
            </a:xfrm>
            <a:custGeom>
              <a:avLst/>
              <a:gdLst/>
              <a:ahLst/>
              <a:cxnLst/>
              <a:rect l="l" t="t" r="r" b="b"/>
              <a:pathLst>
                <a:path w="11059" h="3729" extrusionOk="0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6011;p78"/>
            <p:cNvSpPr/>
            <p:nvPr/>
          </p:nvSpPr>
          <p:spPr>
            <a:xfrm>
              <a:off x="3307410" y="337191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6012;p78"/>
            <p:cNvSpPr/>
            <p:nvPr/>
          </p:nvSpPr>
          <p:spPr>
            <a:xfrm>
              <a:off x="3307410" y="3400303"/>
              <a:ext cx="157605" cy="12557"/>
            </a:xfrm>
            <a:custGeom>
              <a:avLst/>
              <a:gdLst/>
              <a:ahLst/>
              <a:cxnLst/>
              <a:rect l="l" t="t" r="r" b="b"/>
              <a:pathLst>
                <a:path w="6012" h="479" extrusionOk="0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6013;p78"/>
            <p:cNvSpPr/>
            <p:nvPr/>
          </p:nvSpPr>
          <p:spPr>
            <a:xfrm>
              <a:off x="3307410" y="3487704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6014;p78"/>
            <p:cNvSpPr/>
            <p:nvPr/>
          </p:nvSpPr>
          <p:spPr>
            <a:xfrm>
              <a:off x="3307410" y="3516068"/>
              <a:ext cx="155691" cy="12609"/>
            </a:xfrm>
            <a:custGeom>
              <a:avLst/>
              <a:gdLst/>
              <a:ahLst/>
              <a:cxnLst/>
              <a:rect l="l" t="t" r="r" b="b"/>
              <a:pathLst>
                <a:path w="5939" h="481" extrusionOk="0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6015;p78"/>
            <p:cNvSpPr/>
            <p:nvPr/>
          </p:nvSpPr>
          <p:spPr>
            <a:xfrm>
              <a:off x="3307410" y="360352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6016;p78"/>
            <p:cNvSpPr/>
            <p:nvPr/>
          </p:nvSpPr>
          <p:spPr>
            <a:xfrm>
              <a:off x="3307410" y="3631519"/>
              <a:ext cx="156215" cy="12950"/>
            </a:xfrm>
            <a:custGeom>
              <a:avLst/>
              <a:gdLst/>
              <a:ahLst/>
              <a:cxnLst/>
              <a:rect l="l" t="t" r="r" b="b"/>
              <a:pathLst>
                <a:path w="5959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6017;p78"/>
            <p:cNvSpPr/>
            <p:nvPr/>
          </p:nvSpPr>
          <p:spPr>
            <a:xfrm>
              <a:off x="3235660" y="3365070"/>
              <a:ext cx="57175" cy="54973"/>
            </a:xfrm>
            <a:custGeom>
              <a:avLst/>
              <a:gdLst/>
              <a:ahLst/>
              <a:cxnLst/>
              <a:rect l="l" t="t" r="r" b="b"/>
              <a:pathLst>
                <a:path w="2181" h="2097" extrusionOk="0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6018;p78"/>
            <p:cNvSpPr/>
            <p:nvPr/>
          </p:nvSpPr>
          <p:spPr>
            <a:xfrm>
              <a:off x="3248426" y="3364755"/>
              <a:ext cx="55104" cy="40528"/>
            </a:xfrm>
            <a:custGeom>
              <a:avLst/>
              <a:gdLst/>
              <a:ahLst/>
              <a:cxnLst/>
              <a:rect l="l" t="t" r="r" b="b"/>
              <a:pathLst>
                <a:path w="2102" h="1546" extrusionOk="0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6019;p78"/>
            <p:cNvSpPr/>
            <p:nvPr/>
          </p:nvSpPr>
          <p:spPr>
            <a:xfrm>
              <a:off x="3235660" y="3480547"/>
              <a:ext cx="56782" cy="55287"/>
            </a:xfrm>
            <a:custGeom>
              <a:avLst/>
              <a:gdLst/>
              <a:ahLst/>
              <a:cxnLst/>
              <a:rect l="l" t="t" r="r" b="b"/>
              <a:pathLst>
                <a:path w="2166" h="2109" extrusionOk="0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6020;p78"/>
            <p:cNvSpPr/>
            <p:nvPr/>
          </p:nvSpPr>
          <p:spPr>
            <a:xfrm>
              <a:off x="3248400" y="3480573"/>
              <a:ext cx="55130" cy="40502"/>
            </a:xfrm>
            <a:custGeom>
              <a:avLst/>
              <a:gdLst/>
              <a:ahLst/>
              <a:cxnLst/>
              <a:rect l="l" t="t" r="r" b="b"/>
              <a:pathLst>
                <a:path w="2103" h="1545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6021;p78"/>
            <p:cNvSpPr/>
            <p:nvPr/>
          </p:nvSpPr>
          <p:spPr>
            <a:xfrm>
              <a:off x="3235660" y="3596312"/>
              <a:ext cx="56782" cy="55314"/>
            </a:xfrm>
            <a:custGeom>
              <a:avLst/>
              <a:gdLst/>
              <a:ahLst/>
              <a:cxnLst/>
              <a:rect l="l" t="t" r="r" b="b"/>
              <a:pathLst>
                <a:path w="2166" h="2110" extrusionOk="0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6022;p78"/>
            <p:cNvSpPr/>
            <p:nvPr/>
          </p:nvSpPr>
          <p:spPr>
            <a:xfrm>
              <a:off x="3248400" y="3596365"/>
              <a:ext cx="55130" cy="40214"/>
            </a:xfrm>
            <a:custGeom>
              <a:avLst/>
              <a:gdLst/>
              <a:ahLst/>
              <a:cxnLst/>
              <a:rect l="l" t="t" r="r" b="b"/>
              <a:pathLst>
                <a:path w="2103" h="1534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6023;p78"/>
            <p:cNvSpPr/>
            <p:nvPr/>
          </p:nvSpPr>
          <p:spPr>
            <a:xfrm>
              <a:off x="3438878" y="3642136"/>
              <a:ext cx="168038" cy="88292"/>
            </a:xfrm>
            <a:custGeom>
              <a:avLst/>
              <a:gdLst/>
              <a:ahLst/>
              <a:cxnLst/>
              <a:rect l="l" t="t" r="r" b="b"/>
              <a:pathLst>
                <a:path w="6410" h="3368" extrusionOk="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6024;p78"/>
            <p:cNvSpPr/>
            <p:nvPr/>
          </p:nvSpPr>
          <p:spPr>
            <a:xfrm>
              <a:off x="3436965" y="3642529"/>
              <a:ext cx="68526" cy="87899"/>
            </a:xfrm>
            <a:custGeom>
              <a:avLst/>
              <a:gdLst/>
              <a:ahLst/>
              <a:cxnLst/>
              <a:rect l="l" t="t" r="r" b="b"/>
              <a:pathLst>
                <a:path w="2614" h="3353" extrusionOk="0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6025;p78"/>
            <p:cNvSpPr/>
            <p:nvPr/>
          </p:nvSpPr>
          <p:spPr>
            <a:xfrm>
              <a:off x="3468003" y="3503249"/>
              <a:ext cx="106354" cy="74975"/>
            </a:xfrm>
            <a:custGeom>
              <a:avLst/>
              <a:gdLst/>
              <a:ahLst/>
              <a:cxnLst/>
              <a:rect l="l" t="t" r="r" b="b"/>
              <a:pathLst>
                <a:path w="4057" h="2860" extrusionOk="0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6026;p78"/>
            <p:cNvSpPr/>
            <p:nvPr/>
          </p:nvSpPr>
          <p:spPr>
            <a:xfrm>
              <a:off x="3468003" y="3502882"/>
              <a:ext cx="57542" cy="74949"/>
            </a:xfrm>
            <a:custGeom>
              <a:avLst/>
              <a:gdLst/>
              <a:ahLst/>
              <a:cxnLst/>
              <a:rect l="l" t="t" r="r" b="b"/>
              <a:pathLst>
                <a:path w="2195" h="2859" extrusionOk="0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027;p78"/>
            <p:cNvSpPr/>
            <p:nvPr/>
          </p:nvSpPr>
          <p:spPr>
            <a:xfrm>
              <a:off x="3559598" y="3570386"/>
              <a:ext cx="23489" cy="31143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028;p78"/>
            <p:cNvSpPr/>
            <p:nvPr/>
          </p:nvSpPr>
          <p:spPr>
            <a:xfrm>
              <a:off x="3459300" y="3570596"/>
              <a:ext cx="23489" cy="31065"/>
            </a:xfrm>
            <a:custGeom>
              <a:avLst/>
              <a:gdLst/>
              <a:ahLst/>
              <a:cxnLst/>
              <a:rect l="l" t="t" r="r" b="b"/>
              <a:pathLst>
                <a:path w="896" h="1185" extrusionOk="0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029;p78"/>
            <p:cNvSpPr/>
            <p:nvPr/>
          </p:nvSpPr>
          <p:spPr>
            <a:xfrm>
              <a:off x="3501689" y="3624887"/>
              <a:ext cx="39008" cy="44146"/>
            </a:xfrm>
            <a:custGeom>
              <a:avLst/>
              <a:gdLst/>
              <a:ahLst/>
              <a:cxnLst/>
              <a:rect l="l" t="t" r="r" b="b"/>
              <a:pathLst>
                <a:path w="1488" h="1684" extrusionOk="0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030;p78"/>
            <p:cNvSpPr/>
            <p:nvPr/>
          </p:nvSpPr>
          <p:spPr>
            <a:xfrm>
              <a:off x="3501689" y="3625385"/>
              <a:ext cx="24249" cy="44015"/>
            </a:xfrm>
            <a:custGeom>
              <a:avLst/>
              <a:gdLst/>
              <a:ahLst/>
              <a:cxnLst/>
              <a:rect l="l" t="t" r="r" b="b"/>
              <a:pathLst>
                <a:path w="925" h="1679" extrusionOk="0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031;p78"/>
            <p:cNvSpPr/>
            <p:nvPr/>
          </p:nvSpPr>
          <p:spPr>
            <a:xfrm>
              <a:off x="3479354" y="3547133"/>
              <a:ext cx="83652" cy="89367"/>
            </a:xfrm>
            <a:custGeom>
              <a:avLst/>
              <a:gdLst/>
              <a:ahLst/>
              <a:cxnLst/>
              <a:rect l="l" t="t" r="r" b="b"/>
              <a:pathLst>
                <a:path w="319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032;p78"/>
            <p:cNvSpPr/>
            <p:nvPr/>
          </p:nvSpPr>
          <p:spPr>
            <a:xfrm>
              <a:off x="3479354" y="3547133"/>
              <a:ext cx="60583" cy="89367"/>
            </a:xfrm>
            <a:custGeom>
              <a:avLst/>
              <a:gdLst/>
              <a:ahLst/>
              <a:cxnLst/>
              <a:rect l="l" t="t" r="r" b="b"/>
              <a:pathLst>
                <a:path w="231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0685;p75"/>
          <p:cNvGrpSpPr/>
          <p:nvPr/>
        </p:nvGrpSpPr>
        <p:grpSpPr>
          <a:xfrm>
            <a:off x="3240787" y="3583238"/>
            <a:ext cx="358996" cy="250774"/>
            <a:chOff x="1330255" y="3845718"/>
            <a:chExt cx="358996" cy="250774"/>
          </a:xfrm>
        </p:grpSpPr>
        <p:sp>
          <p:nvSpPr>
            <p:cNvPr id="146" name="Google Shape;10686;p75"/>
            <p:cNvSpPr/>
            <p:nvPr/>
          </p:nvSpPr>
          <p:spPr>
            <a:xfrm>
              <a:off x="1445417" y="3845718"/>
              <a:ext cx="243835" cy="247762"/>
            </a:xfrm>
            <a:custGeom>
              <a:avLst/>
              <a:gdLst/>
              <a:ahLst/>
              <a:cxnLst/>
              <a:rect l="l" t="t" r="r" b="b"/>
              <a:pathLst>
                <a:path w="9312" h="9462" extrusionOk="0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0687;p75"/>
            <p:cNvSpPr/>
            <p:nvPr/>
          </p:nvSpPr>
          <p:spPr>
            <a:xfrm>
              <a:off x="1445417" y="4055250"/>
              <a:ext cx="218854" cy="38492"/>
            </a:xfrm>
            <a:custGeom>
              <a:avLst/>
              <a:gdLst/>
              <a:ahLst/>
              <a:cxnLst/>
              <a:rect l="l" t="t" r="r" b="b"/>
              <a:pathLst>
                <a:path w="8358" h="1470" extrusionOk="0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0688;p75"/>
            <p:cNvSpPr/>
            <p:nvPr/>
          </p:nvSpPr>
          <p:spPr>
            <a:xfrm>
              <a:off x="1445417" y="3946085"/>
              <a:ext cx="56219" cy="132653"/>
            </a:xfrm>
            <a:custGeom>
              <a:avLst/>
              <a:gdLst/>
              <a:ahLst/>
              <a:cxnLst/>
              <a:rect l="l" t="t" r="r" b="b"/>
              <a:pathLst>
                <a:path w="2147" h="5066" extrusionOk="0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0689;p75"/>
            <p:cNvSpPr/>
            <p:nvPr/>
          </p:nvSpPr>
          <p:spPr>
            <a:xfrm>
              <a:off x="1418446" y="3936083"/>
              <a:ext cx="58969" cy="152659"/>
            </a:xfrm>
            <a:custGeom>
              <a:avLst/>
              <a:gdLst/>
              <a:ahLst/>
              <a:cxnLst/>
              <a:rect l="l" t="t" r="r" b="b"/>
              <a:pathLst>
                <a:path w="2252" h="5830" extrusionOk="0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0690;p75"/>
            <p:cNvSpPr/>
            <p:nvPr/>
          </p:nvSpPr>
          <p:spPr>
            <a:xfrm>
              <a:off x="1418446" y="4056743"/>
              <a:ext cx="58969" cy="31998"/>
            </a:xfrm>
            <a:custGeom>
              <a:avLst/>
              <a:gdLst/>
              <a:ahLst/>
              <a:cxnLst/>
              <a:rect l="l" t="t" r="r" b="b"/>
              <a:pathLst>
                <a:path w="2252" h="1222" extrusionOk="0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0691;p75"/>
            <p:cNvSpPr/>
            <p:nvPr/>
          </p:nvSpPr>
          <p:spPr>
            <a:xfrm>
              <a:off x="1330255" y="3928332"/>
              <a:ext cx="92459" cy="168160"/>
            </a:xfrm>
            <a:custGeom>
              <a:avLst/>
              <a:gdLst/>
              <a:ahLst/>
              <a:cxnLst/>
              <a:rect l="l" t="t" r="r" b="b"/>
              <a:pathLst>
                <a:path w="3531" h="6422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0692;p75"/>
            <p:cNvSpPr/>
            <p:nvPr/>
          </p:nvSpPr>
          <p:spPr>
            <a:xfrm>
              <a:off x="1330255" y="4056743"/>
              <a:ext cx="92459" cy="39749"/>
            </a:xfrm>
            <a:custGeom>
              <a:avLst/>
              <a:gdLst/>
              <a:ahLst/>
              <a:cxnLst/>
              <a:rect l="l" t="t" r="r" b="b"/>
              <a:pathLst>
                <a:path w="3531" h="1518" extrusionOk="0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0693;p75"/>
            <p:cNvSpPr/>
            <p:nvPr/>
          </p:nvSpPr>
          <p:spPr>
            <a:xfrm>
              <a:off x="1631435" y="3961037"/>
              <a:ext cx="56062" cy="10841"/>
            </a:xfrm>
            <a:custGeom>
              <a:avLst/>
              <a:gdLst/>
              <a:ahLst/>
              <a:cxnLst/>
              <a:rect l="l" t="t" r="r" b="b"/>
              <a:pathLst>
                <a:path w="2141" h="414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0694;p75"/>
            <p:cNvSpPr/>
            <p:nvPr/>
          </p:nvSpPr>
          <p:spPr>
            <a:xfrm>
              <a:off x="1632273" y="4001545"/>
              <a:ext cx="47971" cy="10998"/>
            </a:xfrm>
            <a:custGeom>
              <a:avLst/>
              <a:gdLst/>
              <a:ahLst/>
              <a:cxnLst/>
              <a:rect l="l" t="t" r="r" b="b"/>
              <a:pathLst>
                <a:path w="1832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0695;p75"/>
            <p:cNvSpPr/>
            <p:nvPr/>
          </p:nvSpPr>
          <p:spPr>
            <a:xfrm>
              <a:off x="1631435" y="4041975"/>
              <a:ext cx="43074" cy="10814"/>
            </a:xfrm>
            <a:custGeom>
              <a:avLst/>
              <a:gdLst/>
              <a:ahLst/>
              <a:cxnLst/>
              <a:rect l="l" t="t" r="r" b="b"/>
              <a:pathLst>
                <a:path w="1645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47"/>
          <p:cNvSpPr txBox="1">
            <a:spLocks noGrp="1"/>
          </p:cNvSpPr>
          <p:nvPr>
            <p:ph type="title" idx="9"/>
          </p:nvPr>
        </p:nvSpPr>
        <p:spPr>
          <a:xfrm>
            <a:off x="595501" y="349268"/>
            <a:ext cx="77040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600" dirty="0"/>
              <a:t>Data Acquisition </a:t>
            </a:r>
            <a:br>
              <a:rPr lang="en-US" sz="3600" dirty="0"/>
            </a:br>
            <a:r>
              <a:rPr lang="en-US" sz="1400" dirty="0"/>
              <a:t>(</a:t>
            </a:r>
            <a:r>
              <a:rPr lang="en-US" sz="1400" b="0" dirty="0" err="1"/>
              <a:t>kaggle</a:t>
            </a:r>
            <a:r>
              <a:rPr lang="en-US" sz="1400" b="0" dirty="0"/>
              <a:t> dataset</a:t>
            </a:r>
            <a:r>
              <a:rPr lang="en-US" sz="1400" dirty="0"/>
              <a:t>)</a:t>
            </a:r>
            <a:endParaRPr sz="1800" b="0" dirty="0"/>
          </a:p>
        </p:txBody>
      </p:sp>
      <p:sp>
        <p:nvSpPr>
          <p:cNvPr id="3" name="Google Shape;924;p48"/>
          <p:cNvSpPr txBox="1">
            <a:spLocks noGrp="1"/>
          </p:cNvSpPr>
          <p:nvPr>
            <p:ph type="subTitle" idx="7"/>
          </p:nvPr>
        </p:nvSpPr>
        <p:spPr>
          <a:xfrm>
            <a:off x="6719790" y="2081378"/>
            <a:ext cx="2167200" cy="5574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n-US" sz="1200" dirty="0"/>
              <a:t>CT scan images from sources like </a:t>
            </a:r>
            <a:r>
              <a:rPr lang="en-US" sz="1200" b="1" dirty="0"/>
              <a:t>LIDC-IDRI</a:t>
            </a:r>
            <a:r>
              <a:rPr lang="en-US" sz="1200" dirty="0"/>
              <a:t> and </a:t>
            </a:r>
            <a:r>
              <a:rPr lang="en-US" sz="1200" b="1" dirty="0" err="1"/>
              <a:t>Kaggle</a:t>
            </a:r>
            <a:r>
              <a:rPr lang="en-US" sz="1200" b="1" dirty="0"/>
              <a:t> datasets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4" name="Google Shape;931;p48"/>
          <p:cNvSpPr txBox="1">
            <a:spLocks noGrp="1"/>
          </p:cNvSpPr>
          <p:nvPr>
            <p:ph type="subTitle" idx="1"/>
          </p:nvPr>
        </p:nvSpPr>
        <p:spPr>
          <a:xfrm>
            <a:off x="6719790" y="1532957"/>
            <a:ext cx="21672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set</a:t>
            </a:r>
            <a:endParaRPr dirty="0"/>
          </a:p>
        </p:txBody>
      </p:sp>
      <p:sp>
        <p:nvSpPr>
          <p:cNvPr id="5" name="Google Shape;935;p48"/>
          <p:cNvSpPr/>
          <p:nvPr/>
        </p:nvSpPr>
        <p:spPr>
          <a:xfrm>
            <a:off x="6050603" y="1532934"/>
            <a:ext cx="669211" cy="110586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6757;p73"/>
          <p:cNvGrpSpPr/>
          <p:nvPr/>
        </p:nvGrpSpPr>
        <p:grpSpPr>
          <a:xfrm>
            <a:off x="6214458" y="1848184"/>
            <a:ext cx="364180" cy="389546"/>
            <a:chOff x="6202705" y="1525453"/>
            <a:chExt cx="364180" cy="312461"/>
          </a:xfrm>
        </p:grpSpPr>
        <p:sp>
          <p:nvSpPr>
            <p:cNvPr id="12" name="Google Shape;6758;p73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759;p73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760;p73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761;p73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762;p73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763;p73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764;p73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Rectangle 9"/>
          <p:cNvSpPr/>
          <p:nvPr/>
        </p:nvSpPr>
        <p:spPr>
          <a:xfrm>
            <a:off x="595501" y="1401847"/>
            <a:ext cx="50875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 </a:t>
            </a:r>
            <a:r>
              <a:rPr lang="en-US" dirty="0" err="1"/>
              <a:t>Kaggle</a:t>
            </a:r>
            <a:r>
              <a:rPr lang="en-US" dirty="0"/>
              <a:t> dataset is training and testing deep learning models.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 datasets contain labeled lung nodule images, helping Convolutional Neural Networks (CNNs) detect and classify lung cancer as benign or malignant.</a:t>
            </a:r>
          </a:p>
        </p:txBody>
      </p:sp>
      <p:grpSp>
        <p:nvGrpSpPr>
          <p:cNvPr id="20" name="Google Shape;862;p44"/>
          <p:cNvGrpSpPr/>
          <p:nvPr/>
        </p:nvGrpSpPr>
        <p:grpSpPr>
          <a:xfrm>
            <a:off x="6557633" y="2889050"/>
            <a:ext cx="1795263" cy="1772804"/>
            <a:chOff x="5571712" y="1129655"/>
            <a:chExt cx="2875642" cy="2840121"/>
          </a:xfrm>
        </p:grpSpPr>
        <p:sp>
          <p:nvSpPr>
            <p:cNvPr id="21" name="Google Shape;863;p44"/>
            <p:cNvSpPr/>
            <p:nvPr/>
          </p:nvSpPr>
          <p:spPr>
            <a:xfrm>
              <a:off x="7154249" y="1670227"/>
              <a:ext cx="1293105" cy="2299548"/>
            </a:xfrm>
            <a:custGeom>
              <a:avLst/>
              <a:gdLst/>
              <a:ahLst/>
              <a:cxnLst/>
              <a:rect l="l" t="t" r="r" b="b"/>
              <a:pathLst>
                <a:path w="11051" h="19653" extrusionOk="0">
                  <a:moveTo>
                    <a:pt x="2343" y="1"/>
                  </a:moveTo>
                  <a:cubicBezTo>
                    <a:pt x="118" y="1"/>
                    <a:pt x="166" y="3745"/>
                    <a:pt x="197" y="4444"/>
                  </a:cubicBezTo>
                  <a:cubicBezTo>
                    <a:pt x="197" y="4512"/>
                    <a:pt x="203" y="4555"/>
                    <a:pt x="203" y="4555"/>
                  </a:cubicBezTo>
                  <a:cubicBezTo>
                    <a:pt x="203" y="4555"/>
                    <a:pt x="1" y="6393"/>
                    <a:pt x="44" y="7692"/>
                  </a:cubicBezTo>
                  <a:cubicBezTo>
                    <a:pt x="87" y="8997"/>
                    <a:pt x="828" y="9555"/>
                    <a:pt x="810" y="11105"/>
                  </a:cubicBezTo>
                  <a:cubicBezTo>
                    <a:pt x="785" y="12650"/>
                    <a:pt x="424" y="13502"/>
                    <a:pt x="1055" y="15634"/>
                  </a:cubicBezTo>
                  <a:cubicBezTo>
                    <a:pt x="1680" y="17767"/>
                    <a:pt x="4664" y="18281"/>
                    <a:pt x="6123" y="18502"/>
                  </a:cubicBezTo>
                  <a:cubicBezTo>
                    <a:pt x="7581" y="18729"/>
                    <a:pt x="8053" y="19513"/>
                    <a:pt x="9352" y="19648"/>
                  </a:cubicBezTo>
                  <a:cubicBezTo>
                    <a:pt x="9380" y="19651"/>
                    <a:pt x="9408" y="19652"/>
                    <a:pt x="9436" y="19652"/>
                  </a:cubicBezTo>
                  <a:cubicBezTo>
                    <a:pt x="10669" y="19652"/>
                    <a:pt x="11050" y="16714"/>
                    <a:pt x="10811" y="12919"/>
                  </a:cubicBezTo>
                  <a:cubicBezTo>
                    <a:pt x="10565" y="9040"/>
                    <a:pt x="10633" y="9285"/>
                    <a:pt x="9530" y="6663"/>
                  </a:cubicBezTo>
                  <a:cubicBezTo>
                    <a:pt x="8433" y="4040"/>
                    <a:pt x="4909" y="69"/>
                    <a:pt x="2397" y="2"/>
                  </a:cubicBezTo>
                  <a:cubicBezTo>
                    <a:pt x="2379" y="1"/>
                    <a:pt x="2361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64;p44"/>
            <p:cNvSpPr/>
            <p:nvPr/>
          </p:nvSpPr>
          <p:spPr>
            <a:xfrm>
              <a:off x="5733886" y="1129655"/>
              <a:ext cx="2551341" cy="2618043"/>
            </a:xfrm>
            <a:custGeom>
              <a:avLst/>
              <a:gdLst/>
              <a:ahLst/>
              <a:cxnLst/>
              <a:rect l="l" t="t" r="r" b="b"/>
              <a:pathLst>
                <a:path w="21804" h="22375" extrusionOk="0">
                  <a:moveTo>
                    <a:pt x="10902" y="1"/>
                  </a:moveTo>
                  <a:lnTo>
                    <a:pt x="9872" y="44"/>
                  </a:lnTo>
                  <a:cubicBezTo>
                    <a:pt x="9903" y="2998"/>
                    <a:pt x="9977" y="5522"/>
                    <a:pt x="9744" y="8703"/>
                  </a:cubicBezTo>
                  <a:cubicBezTo>
                    <a:pt x="9695" y="9334"/>
                    <a:pt x="9143" y="9806"/>
                    <a:pt x="8714" y="10265"/>
                  </a:cubicBezTo>
                  <a:cubicBezTo>
                    <a:pt x="8432" y="10566"/>
                    <a:pt x="8157" y="10866"/>
                    <a:pt x="7832" y="11117"/>
                  </a:cubicBezTo>
                  <a:cubicBezTo>
                    <a:pt x="7660" y="11252"/>
                    <a:pt x="7470" y="11381"/>
                    <a:pt x="7280" y="11503"/>
                  </a:cubicBezTo>
                  <a:cubicBezTo>
                    <a:pt x="7250" y="11506"/>
                    <a:pt x="7220" y="11508"/>
                    <a:pt x="7189" y="11508"/>
                  </a:cubicBezTo>
                  <a:cubicBezTo>
                    <a:pt x="7041" y="11508"/>
                    <a:pt x="6893" y="11471"/>
                    <a:pt x="6765" y="11405"/>
                  </a:cubicBezTo>
                  <a:cubicBezTo>
                    <a:pt x="6698" y="11368"/>
                    <a:pt x="6637" y="11332"/>
                    <a:pt x="6594" y="11270"/>
                  </a:cubicBezTo>
                  <a:cubicBezTo>
                    <a:pt x="6557" y="11221"/>
                    <a:pt x="6533" y="11160"/>
                    <a:pt x="6514" y="11099"/>
                  </a:cubicBezTo>
                  <a:cubicBezTo>
                    <a:pt x="6404" y="10707"/>
                    <a:pt x="6471" y="10259"/>
                    <a:pt x="6698" y="9922"/>
                  </a:cubicBezTo>
                  <a:cubicBezTo>
                    <a:pt x="6802" y="9775"/>
                    <a:pt x="6925" y="9646"/>
                    <a:pt x="6992" y="9481"/>
                  </a:cubicBezTo>
                  <a:cubicBezTo>
                    <a:pt x="7072" y="9285"/>
                    <a:pt x="7053" y="9058"/>
                    <a:pt x="6974" y="8856"/>
                  </a:cubicBezTo>
                  <a:cubicBezTo>
                    <a:pt x="6900" y="8660"/>
                    <a:pt x="6778" y="8482"/>
                    <a:pt x="6649" y="8311"/>
                  </a:cubicBezTo>
                  <a:lnTo>
                    <a:pt x="6649" y="8311"/>
                  </a:lnTo>
                  <a:cubicBezTo>
                    <a:pt x="6741" y="8531"/>
                    <a:pt x="6833" y="8752"/>
                    <a:pt x="6857" y="8985"/>
                  </a:cubicBezTo>
                  <a:cubicBezTo>
                    <a:pt x="6876" y="9224"/>
                    <a:pt x="6833" y="9475"/>
                    <a:pt x="6680" y="9653"/>
                  </a:cubicBezTo>
                  <a:cubicBezTo>
                    <a:pt x="6582" y="9769"/>
                    <a:pt x="6453" y="9849"/>
                    <a:pt x="6355" y="9965"/>
                  </a:cubicBezTo>
                  <a:cubicBezTo>
                    <a:pt x="6379" y="9879"/>
                    <a:pt x="6361" y="9794"/>
                    <a:pt x="6312" y="9720"/>
                  </a:cubicBezTo>
                  <a:cubicBezTo>
                    <a:pt x="6263" y="9640"/>
                    <a:pt x="6196" y="9585"/>
                    <a:pt x="6128" y="9530"/>
                  </a:cubicBezTo>
                  <a:cubicBezTo>
                    <a:pt x="6073" y="9487"/>
                    <a:pt x="6018" y="9450"/>
                    <a:pt x="5975" y="9401"/>
                  </a:cubicBezTo>
                  <a:cubicBezTo>
                    <a:pt x="5871" y="9285"/>
                    <a:pt x="5828" y="9126"/>
                    <a:pt x="5852" y="8972"/>
                  </a:cubicBezTo>
                  <a:lnTo>
                    <a:pt x="5852" y="8972"/>
                  </a:lnTo>
                  <a:cubicBezTo>
                    <a:pt x="5779" y="9138"/>
                    <a:pt x="5711" y="9334"/>
                    <a:pt x="5803" y="9487"/>
                  </a:cubicBezTo>
                  <a:cubicBezTo>
                    <a:pt x="5859" y="9585"/>
                    <a:pt x="5969" y="9646"/>
                    <a:pt x="6048" y="9732"/>
                  </a:cubicBezTo>
                  <a:cubicBezTo>
                    <a:pt x="6159" y="9849"/>
                    <a:pt x="6208" y="10008"/>
                    <a:pt x="6214" y="10167"/>
                  </a:cubicBezTo>
                  <a:cubicBezTo>
                    <a:pt x="6220" y="10327"/>
                    <a:pt x="6196" y="10486"/>
                    <a:pt x="6177" y="10645"/>
                  </a:cubicBezTo>
                  <a:cubicBezTo>
                    <a:pt x="6147" y="10866"/>
                    <a:pt x="6128" y="11093"/>
                    <a:pt x="6183" y="11307"/>
                  </a:cubicBezTo>
                  <a:cubicBezTo>
                    <a:pt x="6232" y="11528"/>
                    <a:pt x="6361" y="11736"/>
                    <a:pt x="6557" y="11834"/>
                  </a:cubicBezTo>
                  <a:cubicBezTo>
                    <a:pt x="6612" y="11865"/>
                    <a:pt x="6680" y="11889"/>
                    <a:pt x="6747" y="11902"/>
                  </a:cubicBezTo>
                  <a:cubicBezTo>
                    <a:pt x="6723" y="11920"/>
                    <a:pt x="6698" y="11938"/>
                    <a:pt x="6674" y="11963"/>
                  </a:cubicBezTo>
                  <a:cubicBezTo>
                    <a:pt x="6649" y="11964"/>
                    <a:pt x="6625" y="11965"/>
                    <a:pt x="6600" y="11965"/>
                  </a:cubicBezTo>
                  <a:cubicBezTo>
                    <a:pt x="6335" y="11965"/>
                    <a:pt x="6065" y="11875"/>
                    <a:pt x="5846" y="11724"/>
                  </a:cubicBezTo>
                  <a:cubicBezTo>
                    <a:pt x="5724" y="11644"/>
                    <a:pt x="5620" y="11534"/>
                    <a:pt x="5485" y="11479"/>
                  </a:cubicBezTo>
                  <a:cubicBezTo>
                    <a:pt x="5479" y="11473"/>
                    <a:pt x="5466" y="11467"/>
                    <a:pt x="5454" y="11460"/>
                  </a:cubicBezTo>
                  <a:cubicBezTo>
                    <a:pt x="5417" y="11436"/>
                    <a:pt x="5374" y="11424"/>
                    <a:pt x="5332" y="11411"/>
                  </a:cubicBezTo>
                  <a:cubicBezTo>
                    <a:pt x="5325" y="11405"/>
                    <a:pt x="5319" y="11405"/>
                    <a:pt x="5313" y="11405"/>
                  </a:cubicBezTo>
                  <a:cubicBezTo>
                    <a:pt x="5252" y="11381"/>
                    <a:pt x="5191" y="11356"/>
                    <a:pt x="5129" y="11326"/>
                  </a:cubicBezTo>
                  <a:cubicBezTo>
                    <a:pt x="4872" y="11185"/>
                    <a:pt x="4627" y="11025"/>
                    <a:pt x="4418" y="10823"/>
                  </a:cubicBezTo>
                  <a:cubicBezTo>
                    <a:pt x="4124" y="10535"/>
                    <a:pt x="3904" y="10161"/>
                    <a:pt x="3867" y="9757"/>
                  </a:cubicBezTo>
                  <a:lnTo>
                    <a:pt x="3867" y="9757"/>
                  </a:lnTo>
                  <a:cubicBezTo>
                    <a:pt x="3800" y="10400"/>
                    <a:pt x="4130" y="11087"/>
                    <a:pt x="4670" y="11448"/>
                  </a:cubicBezTo>
                  <a:cubicBezTo>
                    <a:pt x="4694" y="11460"/>
                    <a:pt x="4719" y="11479"/>
                    <a:pt x="4743" y="11491"/>
                  </a:cubicBezTo>
                  <a:cubicBezTo>
                    <a:pt x="4694" y="11516"/>
                    <a:pt x="4639" y="11546"/>
                    <a:pt x="4596" y="11577"/>
                  </a:cubicBezTo>
                  <a:cubicBezTo>
                    <a:pt x="4412" y="11687"/>
                    <a:pt x="4247" y="11828"/>
                    <a:pt x="4063" y="11944"/>
                  </a:cubicBezTo>
                  <a:cubicBezTo>
                    <a:pt x="3910" y="11926"/>
                    <a:pt x="3763" y="11865"/>
                    <a:pt x="3628" y="11779"/>
                  </a:cubicBezTo>
                  <a:cubicBezTo>
                    <a:pt x="3407" y="11644"/>
                    <a:pt x="3223" y="11467"/>
                    <a:pt x="3015" y="11307"/>
                  </a:cubicBezTo>
                  <a:cubicBezTo>
                    <a:pt x="2813" y="11154"/>
                    <a:pt x="2580" y="11031"/>
                    <a:pt x="2335" y="10964"/>
                  </a:cubicBezTo>
                  <a:cubicBezTo>
                    <a:pt x="2231" y="10938"/>
                    <a:pt x="2124" y="10924"/>
                    <a:pt x="2016" y="10924"/>
                  </a:cubicBezTo>
                  <a:cubicBezTo>
                    <a:pt x="1869" y="10924"/>
                    <a:pt x="1722" y="10950"/>
                    <a:pt x="1587" y="11007"/>
                  </a:cubicBezTo>
                  <a:cubicBezTo>
                    <a:pt x="1682" y="10998"/>
                    <a:pt x="1778" y="10991"/>
                    <a:pt x="1873" y="10991"/>
                  </a:cubicBezTo>
                  <a:cubicBezTo>
                    <a:pt x="2043" y="10991"/>
                    <a:pt x="2210" y="11014"/>
                    <a:pt x="2359" y="11093"/>
                  </a:cubicBezTo>
                  <a:cubicBezTo>
                    <a:pt x="2605" y="11215"/>
                    <a:pt x="2770" y="11350"/>
                    <a:pt x="2978" y="11534"/>
                  </a:cubicBezTo>
                  <a:cubicBezTo>
                    <a:pt x="3174" y="11705"/>
                    <a:pt x="3505" y="12000"/>
                    <a:pt x="3763" y="12092"/>
                  </a:cubicBezTo>
                  <a:cubicBezTo>
                    <a:pt x="3420" y="12226"/>
                    <a:pt x="3027" y="12251"/>
                    <a:pt x="2672" y="12361"/>
                  </a:cubicBezTo>
                  <a:cubicBezTo>
                    <a:pt x="2513" y="12410"/>
                    <a:pt x="2359" y="12478"/>
                    <a:pt x="2206" y="12545"/>
                  </a:cubicBezTo>
                  <a:cubicBezTo>
                    <a:pt x="1937" y="12668"/>
                    <a:pt x="1661" y="12821"/>
                    <a:pt x="1501" y="13072"/>
                  </a:cubicBezTo>
                  <a:cubicBezTo>
                    <a:pt x="1391" y="13244"/>
                    <a:pt x="1348" y="13446"/>
                    <a:pt x="1305" y="13648"/>
                  </a:cubicBezTo>
                  <a:cubicBezTo>
                    <a:pt x="1520" y="13115"/>
                    <a:pt x="1979" y="12710"/>
                    <a:pt x="2537" y="12563"/>
                  </a:cubicBezTo>
                  <a:cubicBezTo>
                    <a:pt x="2752" y="12508"/>
                    <a:pt x="2972" y="12490"/>
                    <a:pt x="3187" y="12447"/>
                  </a:cubicBezTo>
                  <a:cubicBezTo>
                    <a:pt x="3401" y="12410"/>
                    <a:pt x="3610" y="12355"/>
                    <a:pt x="3818" y="12294"/>
                  </a:cubicBezTo>
                  <a:cubicBezTo>
                    <a:pt x="4032" y="12233"/>
                    <a:pt x="4247" y="12171"/>
                    <a:pt x="4443" y="12055"/>
                  </a:cubicBezTo>
                  <a:cubicBezTo>
                    <a:pt x="4541" y="12000"/>
                    <a:pt x="4633" y="11932"/>
                    <a:pt x="4737" y="11889"/>
                  </a:cubicBezTo>
                  <a:cubicBezTo>
                    <a:pt x="4829" y="11846"/>
                    <a:pt x="4933" y="11834"/>
                    <a:pt x="5037" y="11828"/>
                  </a:cubicBezTo>
                  <a:cubicBezTo>
                    <a:pt x="5056" y="11827"/>
                    <a:pt x="5074" y="11827"/>
                    <a:pt x="5093" y="11827"/>
                  </a:cubicBezTo>
                  <a:cubicBezTo>
                    <a:pt x="5271" y="11827"/>
                    <a:pt x="5452" y="11856"/>
                    <a:pt x="5613" y="11944"/>
                  </a:cubicBezTo>
                  <a:cubicBezTo>
                    <a:pt x="5803" y="12049"/>
                    <a:pt x="5944" y="12233"/>
                    <a:pt x="6116" y="12373"/>
                  </a:cubicBezTo>
                  <a:cubicBezTo>
                    <a:pt x="6159" y="12404"/>
                    <a:pt x="6208" y="12435"/>
                    <a:pt x="6257" y="12459"/>
                  </a:cubicBezTo>
                  <a:cubicBezTo>
                    <a:pt x="6067" y="12778"/>
                    <a:pt x="5963" y="13146"/>
                    <a:pt x="5748" y="13452"/>
                  </a:cubicBezTo>
                  <a:cubicBezTo>
                    <a:pt x="5509" y="13783"/>
                    <a:pt x="5154" y="14010"/>
                    <a:pt x="4798" y="14224"/>
                  </a:cubicBezTo>
                  <a:cubicBezTo>
                    <a:pt x="4645" y="14322"/>
                    <a:pt x="4492" y="14414"/>
                    <a:pt x="4339" y="14512"/>
                  </a:cubicBezTo>
                  <a:cubicBezTo>
                    <a:pt x="3971" y="14684"/>
                    <a:pt x="3591" y="14825"/>
                    <a:pt x="3193" y="14849"/>
                  </a:cubicBezTo>
                  <a:cubicBezTo>
                    <a:pt x="3148" y="14851"/>
                    <a:pt x="3104" y="14852"/>
                    <a:pt x="3060" y="14852"/>
                  </a:cubicBezTo>
                  <a:cubicBezTo>
                    <a:pt x="2934" y="14852"/>
                    <a:pt x="2808" y="14846"/>
                    <a:pt x="2683" y="14846"/>
                  </a:cubicBezTo>
                  <a:cubicBezTo>
                    <a:pt x="2572" y="14846"/>
                    <a:pt x="2462" y="14851"/>
                    <a:pt x="2353" y="14868"/>
                  </a:cubicBezTo>
                  <a:cubicBezTo>
                    <a:pt x="2237" y="14886"/>
                    <a:pt x="2120" y="14917"/>
                    <a:pt x="2010" y="14953"/>
                  </a:cubicBezTo>
                  <a:cubicBezTo>
                    <a:pt x="1888" y="14935"/>
                    <a:pt x="1771" y="14898"/>
                    <a:pt x="1673" y="14825"/>
                  </a:cubicBezTo>
                  <a:cubicBezTo>
                    <a:pt x="1593" y="14770"/>
                    <a:pt x="1532" y="14696"/>
                    <a:pt x="1452" y="14635"/>
                  </a:cubicBezTo>
                  <a:cubicBezTo>
                    <a:pt x="1275" y="14494"/>
                    <a:pt x="1048" y="14432"/>
                    <a:pt x="815" y="14420"/>
                  </a:cubicBezTo>
                  <a:cubicBezTo>
                    <a:pt x="798" y="14420"/>
                    <a:pt x="782" y="14420"/>
                    <a:pt x="765" y="14420"/>
                  </a:cubicBezTo>
                  <a:cubicBezTo>
                    <a:pt x="555" y="14420"/>
                    <a:pt x="345" y="14454"/>
                    <a:pt x="141" y="14488"/>
                  </a:cubicBezTo>
                  <a:cubicBezTo>
                    <a:pt x="280" y="14475"/>
                    <a:pt x="421" y="14462"/>
                    <a:pt x="562" y="14462"/>
                  </a:cubicBezTo>
                  <a:cubicBezTo>
                    <a:pt x="620" y="14462"/>
                    <a:pt x="678" y="14464"/>
                    <a:pt x="735" y="14469"/>
                  </a:cubicBezTo>
                  <a:cubicBezTo>
                    <a:pt x="932" y="14488"/>
                    <a:pt x="1134" y="14549"/>
                    <a:pt x="1287" y="14671"/>
                  </a:cubicBezTo>
                  <a:cubicBezTo>
                    <a:pt x="1373" y="14745"/>
                    <a:pt x="1440" y="14837"/>
                    <a:pt x="1532" y="14904"/>
                  </a:cubicBezTo>
                  <a:cubicBezTo>
                    <a:pt x="1618" y="14972"/>
                    <a:pt x="1710" y="15015"/>
                    <a:pt x="1814" y="15033"/>
                  </a:cubicBezTo>
                  <a:cubicBezTo>
                    <a:pt x="1734" y="15070"/>
                    <a:pt x="1655" y="15107"/>
                    <a:pt x="1587" y="15156"/>
                  </a:cubicBezTo>
                  <a:cubicBezTo>
                    <a:pt x="1501" y="15217"/>
                    <a:pt x="1428" y="15290"/>
                    <a:pt x="1336" y="15339"/>
                  </a:cubicBezTo>
                  <a:cubicBezTo>
                    <a:pt x="1017" y="15511"/>
                    <a:pt x="595" y="15352"/>
                    <a:pt x="282" y="15536"/>
                  </a:cubicBezTo>
                  <a:cubicBezTo>
                    <a:pt x="153" y="15615"/>
                    <a:pt x="68" y="15738"/>
                    <a:pt x="0" y="15873"/>
                  </a:cubicBezTo>
                  <a:cubicBezTo>
                    <a:pt x="153" y="15664"/>
                    <a:pt x="398" y="15529"/>
                    <a:pt x="656" y="15529"/>
                  </a:cubicBezTo>
                  <a:cubicBezTo>
                    <a:pt x="666" y="15529"/>
                    <a:pt x="676" y="15529"/>
                    <a:pt x="686" y="15529"/>
                  </a:cubicBezTo>
                  <a:cubicBezTo>
                    <a:pt x="847" y="15529"/>
                    <a:pt x="1003" y="15572"/>
                    <a:pt x="1164" y="15572"/>
                  </a:cubicBezTo>
                  <a:cubicBezTo>
                    <a:pt x="1440" y="15560"/>
                    <a:pt x="1685" y="15401"/>
                    <a:pt x="1937" y="15290"/>
                  </a:cubicBezTo>
                  <a:cubicBezTo>
                    <a:pt x="2176" y="15180"/>
                    <a:pt x="2433" y="15113"/>
                    <a:pt x="2690" y="15076"/>
                  </a:cubicBezTo>
                  <a:cubicBezTo>
                    <a:pt x="2750" y="15064"/>
                    <a:pt x="2812" y="15057"/>
                    <a:pt x="2873" y="15057"/>
                  </a:cubicBezTo>
                  <a:cubicBezTo>
                    <a:pt x="2906" y="15057"/>
                    <a:pt x="2940" y="15059"/>
                    <a:pt x="2972" y="15064"/>
                  </a:cubicBezTo>
                  <a:cubicBezTo>
                    <a:pt x="3089" y="15076"/>
                    <a:pt x="3199" y="15119"/>
                    <a:pt x="3309" y="15143"/>
                  </a:cubicBezTo>
                  <a:cubicBezTo>
                    <a:pt x="3285" y="15162"/>
                    <a:pt x="3260" y="15174"/>
                    <a:pt x="3236" y="15192"/>
                  </a:cubicBezTo>
                  <a:cubicBezTo>
                    <a:pt x="2868" y="15419"/>
                    <a:pt x="2592" y="15689"/>
                    <a:pt x="2286" y="16001"/>
                  </a:cubicBezTo>
                  <a:cubicBezTo>
                    <a:pt x="2059" y="16234"/>
                    <a:pt x="1839" y="16473"/>
                    <a:pt x="1624" y="16724"/>
                  </a:cubicBezTo>
                  <a:cubicBezTo>
                    <a:pt x="1385" y="17006"/>
                    <a:pt x="1152" y="17313"/>
                    <a:pt x="1066" y="17668"/>
                  </a:cubicBezTo>
                  <a:cubicBezTo>
                    <a:pt x="1030" y="17809"/>
                    <a:pt x="1017" y="17956"/>
                    <a:pt x="1017" y="18103"/>
                  </a:cubicBezTo>
                  <a:cubicBezTo>
                    <a:pt x="1011" y="18250"/>
                    <a:pt x="1017" y="18403"/>
                    <a:pt x="1030" y="18550"/>
                  </a:cubicBezTo>
                  <a:cubicBezTo>
                    <a:pt x="999" y="18740"/>
                    <a:pt x="968" y="18918"/>
                    <a:pt x="858" y="19084"/>
                  </a:cubicBezTo>
                  <a:cubicBezTo>
                    <a:pt x="803" y="19169"/>
                    <a:pt x="729" y="19243"/>
                    <a:pt x="656" y="19323"/>
                  </a:cubicBezTo>
                  <a:cubicBezTo>
                    <a:pt x="490" y="19488"/>
                    <a:pt x="337" y="19666"/>
                    <a:pt x="258" y="19886"/>
                  </a:cubicBezTo>
                  <a:cubicBezTo>
                    <a:pt x="172" y="20101"/>
                    <a:pt x="178" y="20364"/>
                    <a:pt x="319" y="20548"/>
                  </a:cubicBezTo>
                  <a:cubicBezTo>
                    <a:pt x="233" y="20371"/>
                    <a:pt x="245" y="20144"/>
                    <a:pt x="325" y="19960"/>
                  </a:cubicBezTo>
                  <a:cubicBezTo>
                    <a:pt x="405" y="19770"/>
                    <a:pt x="546" y="19617"/>
                    <a:pt x="705" y="19488"/>
                  </a:cubicBezTo>
                  <a:cubicBezTo>
                    <a:pt x="791" y="19415"/>
                    <a:pt x="883" y="19347"/>
                    <a:pt x="956" y="19261"/>
                  </a:cubicBezTo>
                  <a:cubicBezTo>
                    <a:pt x="1011" y="19194"/>
                    <a:pt x="1054" y="19120"/>
                    <a:pt x="1085" y="19041"/>
                  </a:cubicBezTo>
                  <a:cubicBezTo>
                    <a:pt x="1097" y="19096"/>
                    <a:pt x="1109" y="19157"/>
                    <a:pt x="1122" y="19212"/>
                  </a:cubicBezTo>
                  <a:cubicBezTo>
                    <a:pt x="1171" y="19445"/>
                    <a:pt x="1238" y="19678"/>
                    <a:pt x="1275" y="19911"/>
                  </a:cubicBezTo>
                  <a:cubicBezTo>
                    <a:pt x="1410" y="20744"/>
                    <a:pt x="1195" y="21565"/>
                    <a:pt x="950" y="22374"/>
                  </a:cubicBezTo>
                  <a:cubicBezTo>
                    <a:pt x="1428" y="21694"/>
                    <a:pt x="1630" y="20830"/>
                    <a:pt x="1508" y="20015"/>
                  </a:cubicBezTo>
                  <a:cubicBezTo>
                    <a:pt x="1465" y="19684"/>
                    <a:pt x="1361" y="19359"/>
                    <a:pt x="1330" y="19022"/>
                  </a:cubicBezTo>
                  <a:cubicBezTo>
                    <a:pt x="1232" y="17944"/>
                    <a:pt x="1881" y="16914"/>
                    <a:pt x="2715" y="16222"/>
                  </a:cubicBezTo>
                  <a:cubicBezTo>
                    <a:pt x="3554" y="15529"/>
                    <a:pt x="4572" y="15113"/>
                    <a:pt x="5540" y="14629"/>
                  </a:cubicBezTo>
                  <a:cubicBezTo>
                    <a:pt x="5828" y="14488"/>
                    <a:pt x="6122" y="14328"/>
                    <a:pt x="6343" y="14095"/>
                  </a:cubicBezTo>
                  <a:cubicBezTo>
                    <a:pt x="6569" y="13850"/>
                    <a:pt x="6704" y="13538"/>
                    <a:pt x="6906" y="13274"/>
                  </a:cubicBezTo>
                  <a:cubicBezTo>
                    <a:pt x="6906" y="13293"/>
                    <a:pt x="6906" y="13305"/>
                    <a:pt x="6913" y="13317"/>
                  </a:cubicBezTo>
                  <a:cubicBezTo>
                    <a:pt x="6931" y="13887"/>
                    <a:pt x="6667" y="14463"/>
                    <a:pt x="6220" y="14825"/>
                  </a:cubicBezTo>
                  <a:cubicBezTo>
                    <a:pt x="5859" y="15113"/>
                    <a:pt x="5381" y="15278"/>
                    <a:pt x="5117" y="15664"/>
                  </a:cubicBezTo>
                  <a:cubicBezTo>
                    <a:pt x="4958" y="15891"/>
                    <a:pt x="4896" y="16191"/>
                    <a:pt x="4694" y="16381"/>
                  </a:cubicBezTo>
                  <a:cubicBezTo>
                    <a:pt x="4510" y="16559"/>
                    <a:pt x="4241" y="16620"/>
                    <a:pt x="3989" y="16626"/>
                  </a:cubicBezTo>
                  <a:cubicBezTo>
                    <a:pt x="3947" y="16626"/>
                    <a:pt x="3903" y="16625"/>
                    <a:pt x="3859" y="16625"/>
                  </a:cubicBezTo>
                  <a:cubicBezTo>
                    <a:pt x="3719" y="16625"/>
                    <a:pt x="3577" y="16636"/>
                    <a:pt x="3475" y="16724"/>
                  </a:cubicBezTo>
                  <a:cubicBezTo>
                    <a:pt x="3526" y="16708"/>
                    <a:pt x="3579" y="16702"/>
                    <a:pt x="3633" y="16702"/>
                  </a:cubicBezTo>
                  <a:cubicBezTo>
                    <a:pt x="3853" y="16702"/>
                    <a:pt x="4084" y="16812"/>
                    <a:pt x="4301" y="16812"/>
                  </a:cubicBezTo>
                  <a:cubicBezTo>
                    <a:pt x="4368" y="16812"/>
                    <a:pt x="4434" y="16802"/>
                    <a:pt x="4498" y="16773"/>
                  </a:cubicBezTo>
                  <a:cubicBezTo>
                    <a:pt x="4602" y="16730"/>
                    <a:pt x="4682" y="16639"/>
                    <a:pt x="4780" y="16571"/>
                  </a:cubicBezTo>
                  <a:cubicBezTo>
                    <a:pt x="4844" y="16524"/>
                    <a:pt x="4927" y="16489"/>
                    <a:pt x="5004" y="16489"/>
                  </a:cubicBezTo>
                  <a:cubicBezTo>
                    <a:pt x="5037" y="16489"/>
                    <a:pt x="5069" y="16495"/>
                    <a:pt x="5099" y="16510"/>
                  </a:cubicBezTo>
                  <a:cubicBezTo>
                    <a:pt x="5154" y="16541"/>
                    <a:pt x="5197" y="16596"/>
                    <a:pt x="5215" y="16657"/>
                  </a:cubicBezTo>
                  <a:cubicBezTo>
                    <a:pt x="5276" y="16847"/>
                    <a:pt x="5142" y="17037"/>
                    <a:pt x="5025" y="17196"/>
                  </a:cubicBezTo>
                  <a:cubicBezTo>
                    <a:pt x="4829" y="17478"/>
                    <a:pt x="4657" y="17803"/>
                    <a:pt x="4676" y="18146"/>
                  </a:cubicBezTo>
                  <a:cubicBezTo>
                    <a:pt x="4682" y="18324"/>
                    <a:pt x="4737" y="18501"/>
                    <a:pt x="4792" y="18673"/>
                  </a:cubicBezTo>
                  <a:cubicBezTo>
                    <a:pt x="4878" y="18937"/>
                    <a:pt x="5001" y="19237"/>
                    <a:pt x="5270" y="19310"/>
                  </a:cubicBezTo>
                  <a:cubicBezTo>
                    <a:pt x="4786" y="18875"/>
                    <a:pt x="4706" y="18066"/>
                    <a:pt x="5093" y="17546"/>
                  </a:cubicBezTo>
                  <a:cubicBezTo>
                    <a:pt x="5191" y="17417"/>
                    <a:pt x="5307" y="17307"/>
                    <a:pt x="5393" y="17172"/>
                  </a:cubicBezTo>
                  <a:cubicBezTo>
                    <a:pt x="5479" y="17037"/>
                    <a:pt x="5534" y="16871"/>
                    <a:pt x="5479" y="16718"/>
                  </a:cubicBezTo>
                  <a:cubicBezTo>
                    <a:pt x="5442" y="16626"/>
                    <a:pt x="5374" y="16553"/>
                    <a:pt x="5332" y="16467"/>
                  </a:cubicBezTo>
                  <a:cubicBezTo>
                    <a:pt x="5215" y="16228"/>
                    <a:pt x="5325" y="15934"/>
                    <a:pt x="5509" y="15750"/>
                  </a:cubicBezTo>
                  <a:cubicBezTo>
                    <a:pt x="5699" y="15566"/>
                    <a:pt x="5944" y="15462"/>
                    <a:pt x="6189" y="15352"/>
                  </a:cubicBezTo>
                  <a:cubicBezTo>
                    <a:pt x="6428" y="15247"/>
                    <a:pt x="6674" y="15119"/>
                    <a:pt x="6827" y="14904"/>
                  </a:cubicBezTo>
                  <a:cubicBezTo>
                    <a:pt x="6992" y="14671"/>
                    <a:pt x="7023" y="14371"/>
                    <a:pt x="7145" y="14108"/>
                  </a:cubicBezTo>
                  <a:cubicBezTo>
                    <a:pt x="7237" y="13905"/>
                    <a:pt x="7378" y="13734"/>
                    <a:pt x="7501" y="13550"/>
                  </a:cubicBezTo>
                  <a:cubicBezTo>
                    <a:pt x="7715" y="13231"/>
                    <a:pt x="7869" y="12888"/>
                    <a:pt x="7967" y="12521"/>
                  </a:cubicBezTo>
                  <a:cubicBezTo>
                    <a:pt x="8304" y="12331"/>
                    <a:pt x="8641" y="12147"/>
                    <a:pt x="8978" y="11957"/>
                  </a:cubicBezTo>
                  <a:cubicBezTo>
                    <a:pt x="9229" y="11816"/>
                    <a:pt x="9480" y="11675"/>
                    <a:pt x="9695" y="11485"/>
                  </a:cubicBezTo>
                  <a:cubicBezTo>
                    <a:pt x="10167" y="11062"/>
                    <a:pt x="10412" y="10419"/>
                    <a:pt x="10902" y="10020"/>
                  </a:cubicBezTo>
                  <a:cubicBezTo>
                    <a:pt x="11398" y="10419"/>
                    <a:pt x="11637" y="11062"/>
                    <a:pt x="12109" y="11485"/>
                  </a:cubicBezTo>
                  <a:cubicBezTo>
                    <a:pt x="12324" y="11675"/>
                    <a:pt x="12581" y="11822"/>
                    <a:pt x="12832" y="11957"/>
                  </a:cubicBezTo>
                  <a:cubicBezTo>
                    <a:pt x="13169" y="12147"/>
                    <a:pt x="13506" y="12331"/>
                    <a:pt x="13843" y="12521"/>
                  </a:cubicBezTo>
                  <a:cubicBezTo>
                    <a:pt x="13935" y="12888"/>
                    <a:pt x="14095" y="13238"/>
                    <a:pt x="14303" y="13550"/>
                  </a:cubicBezTo>
                  <a:cubicBezTo>
                    <a:pt x="14426" y="13734"/>
                    <a:pt x="14566" y="13905"/>
                    <a:pt x="14658" y="14108"/>
                  </a:cubicBezTo>
                  <a:cubicBezTo>
                    <a:pt x="14781" y="14365"/>
                    <a:pt x="14812" y="14671"/>
                    <a:pt x="14983" y="14904"/>
                  </a:cubicBezTo>
                  <a:cubicBezTo>
                    <a:pt x="15136" y="15119"/>
                    <a:pt x="15381" y="15247"/>
                    <a:pt x="15620" y="15352"/>
                  </a:cubicBezTo>
                  <a:cubicBezTo>
                    <a:pt x="15859" y="15462"/>
                    <a:pt x="16111" y="15566"/>
                    <a:pt x="16295" y="15750"/>
                  </a:cubicBezTo>
                  <a:cubicBezTo>
                    <a:pt x="16485" y="15934"/>
                    <a:pt x="16589" y="16228"/>
                    <a:pt x="16472" y="16467"/>
                  </a:cubicBezTo>
                  <a:cubicBezTo>
                    <a:pt x="16429" y="16553"/>
                    <a:pt x="16362" y="16626"/>
                    <a:pt x="16325" y="16718"/>
                  </a:cubicBezTo>
                  <a:cubicBezTo>
                    <a:pt x="16276" y="16871"/>
                    <a:pt x="16325" y="17037"/>
                    <a:pt x="16411" y="17172"/>
                  </a:cubicBezTo>
                  <a:cubicBezTo>
                    <a:pt x="16497" y="17307"/>
                    <a:pt x="16619" y="17417"/>
                    <a:pt x="16711" y="17546"/>
                  </a:cubicBezTo>
                  <a:cubicBezTo>
                    <a:pt x="17103" y="18066"/>
                    <a:pt x="17024" y="18875"/>
                    <a:pt x="16540" y="19310"/>
                  </a:cubicBezTo>
                  <a:cubicBezTo>
                    <a:pt x="16803" y="19237"/>
                    <a:pt x="16926" y="18937"/>
                    <a:pt x="17012" y="18673"/>
                  </a:cubicBezTo>
                  <a:cubicBezTo>
                    <a:pt x="17067" y="18501"/>
                    <a:pt x="17128" y="18330"/>
                    <a:pt x="17134" y="18146"/>
                  </a:cubicBezTo>
                  <a:cubicBezTo>
                    <a:pt x="17146" y="17803"/>
                    <a:pt x="16975" y="17478"/>
                    <a:pt x="16779" y="17196"/>
                  </a:cubicBezTo>
                  <a:cubicBezTo>
                    <a:pt x="16662" y="17037"/>
                    <a:pt x="16534" y="16847"/>
                    <a:pt x="16589" y="16657"/>
                  </a:cubicBezTo>
                  <a:cubicBezTo>
                    <a:pt x="16607" y="16596"/>
                    <a:pt x="16650" y="16541"/>
                    <a:pt x="16705" y="16510"/>
                  </a:cubicBezTo>
                  <a:cubicBezTo>
                    <a:pt x="16736" y="16495"/>
                    <a:pt x="16769" y="16489"/>
                    <a:pt x="16803" y="16489"/>
                  </a:cubicBezTo>
                  <a:cubicBezTo>
                    <a:pt x="16881" y="16489"/>
                    <a:pt x="16961" y="16524"/>
                    <a:pt x="17030" y="16571"/>
                  </a:cubicBezTo>
                  <a:cubicBezTo>
                    <a:pt x="17122" y="16639"/>
                    <a:pt x="17202" y="16730"/>
                    <a:pt x="17306" y="16773"/>
                  </a:cubicBezTo>
                  <a:cubicBezTo>
                    <a:pt x="17370" y="16802"/>
                    <a:pt x="17436" y="16812"/>
                    <a:pt x="17503" y="16812"/>
                  </a:cubicBezTo>
                  <a:cubicBezTo>
                    <a:pt x="17720" y="16812"/>
                    <a:pt x="17951" y="16702"/>
                    <a:pt x="18171" y="16702"/>
                  </a:cubicBezTo>
                  <a:cubicBezTo>
                    <a:pt x="18225" y="16702"/>
                    <a:pt x="18277" y="16708"/>
                    <a:pt x="18329" y="16724"/>
                  </a:cubicBezTo>
                  <a:cubicBezTo>
                    <a:pt x="18227" y="16636"/>
                    <a:pt x="18089" y="16625"/>
                    <a:pt x="17950" y="16625"/>
                  </a:cubicBezTo>
                  <a:cubicBezTo>
                    <a:pt x="17907" y="16625"/>
                    <a:pt x="17863" y="16626"/>
                    <a:pt x="17820" y="16626"/>
                  </a:cubicBezTo>
                  <a:cubicBezTo>
                    <a:pt x="17563" y="16626"/>
                    <a:pt x="17293" y="16559"/>
                    <a:pt x="17116" y="16381"/>
                  </a:cubicBezTo>
                  <a:cubicBezTo>
                    <a:pt x="16913" y="16191"/>
                    <a:pt x="16846" y="15897"/>
                    <a:pt x="16687" y="15664"/>
                  </a:cubicBezTo>
                  <a:cubicBezTo>
                    <a:pt x="16423" y="15278"/>
                    <a:pt x="15945" y="15113"/>
                    <a:pt x="15584" y="14825"/>
                  </a:cubicBezTo>
                  <a:cubicBezTo>
                    <a:pt x="15136" y="14463"/>
                    <a:pt x="14873" y="13887"/>
                    <a:pt x="14897" y="13317"/>
                  </a:cubicBezTo>
                  <a:cubicBezTo>
                    <a:pt x="14897" y="13305"/>
                    <a:pt x="14897" y="13293"/>
                    <a:pt x="14897" y="13274"/>
                  </a:cubicBezTo>
                  <a:cubicBezTo>
                    <a:pt x="15100" y="13538"/>
                    <a:pt x="15234" y="13850"/>
                    <a:pt x="15461" y="14095"/>
                  </a:cubicBezTo>
                  <a:cubicBezTo>
                    <a:pt x="15682" y="14328"/>
                    <a:pt x="15976" y="14488"/>
                    <a:pt x="16264" y="14629"/>
                  </a:cubicBezTo>
                  <a:cubicBezTo>
                    <a:pt x="17238" y="15113"/>
                    <a:pt x="18256" y="15529"/>
                    <a:pt x="19089" y="16222"/>
                  </a:cubicBezTo>
                  <a:cubicBezTo>
                    <a:pt x="19928" y="16914"/>
                    <a:pt x="20572" y="17944"/>
                    <a:pt x="20474" y="19022"/>
                  </a:cubicBezTo>
                  <a:cubicBezTo>
                    <a:pt x="20443" y="19359"/>
                    <a:pt x="20345" y="19684"/>
                    <a:pt x="20296" y="20015"/>
                  </a:cubicBezTo>
                  <a:cubicBezTo>
                    <a:pt x="20174" y="20830"/>
                    <a:pt x="20382" y="21694"/>
                    <a:pt x="20854" y="22374"/>
                  </a:cubicBezTo>
                  <a:cubicBezTo>
                    <a:pt x="20609" y="21565"/>
                    <a:pt x="20394" y="20744"/>
                    <a:pt x="20529" y="19911"/>
                  </a:cubicBezTo>
                  <a:cubicBezTo>
                    <a:pt x="20566" y="19678"/>
                    <a:pt x="20633" y="19445"/>
                    <a:pt x="20688" y="19212"/>
                  </a:cubicBezTo>
                  <a:cubicBezTo>
                    <a:pt x="20701" y="19157"/>
                    <a:pt x="20707" y="19096"/>
                    <a:pt x="20719" y="19041"/>
                  </a:cubicBezTo>
                  <a:cubicBezTo>
                    <a:pt x="20750" y="19120"/>
                    <a:pt x="20793" y="19194"/>
                    <a:pt x="20848" y="19261"/>
                  </a:cubicBezTo>
                  <a:cubicBezTo>
                    <a:pt x="20921" y="19347"/>
                    <a:pt x="21013" y="19415"/>
                    <a:pt x="21105" y="19488"/>
                  </a:cubicBezTo>
                  <a:cubicBezTo>
                    <a:pt x="21258" y="19617"/>
                    <a:pt x="21399" y="19770"/>
                    <a:pt x="21479" y="19960"/>
                  </a:cubicBezTo>
                  <a:cubicBezTo>
                    <a:pt x="21565" y="20144"/>
                    <a:pt x="21577" y="20371"/>
                    <a:pt x="21485" y="20548"/>
                  </a:cubicBezTo>
                  <a:cubicBezTo>
                    <a:pt x="21626" y="20364"/>
                    <a:pt x="21632" y="20101"/>
                    <a:pt x="21552" y="19886"/>
                  </a:cubicBezTo>
                  <a:cubicBezTo>
                    <a:pt x="21467" y="19666"/>
                    <a:pt x="21313" y="19488"/>
                    <a:pt x="21154" y="19323"/>
                  </a:cubicBezTo>
                  <a:cubicBezTo>
                    <a:pt x="21081" y="19243"/>
                    <a:pt x="21007" y="19169"/>
                    <a:pt x="20946" y="19084"/>
                  </a:cubicBezTo>
                  <a:cubicBezTo>
                    <a:pt x="20835" y="18918"/>
                    <a:pt x="20805" y="18740"/>
                    <a:pt x="20780" y="18550"/>
                  </a:cubicBezTo>
                  <a:cubicBezTo>
                    <a:pt x="20786" y="18403"/>
                    <a:pt x="20793" y="18250"/>
                    <a:pt x="20793" y="18103"/>
                  </a:cubicBezTo>
                  <a:cubicBezTo>
                    <a:pt x="20786" y="17956"/>
                    <a:pt x="20774" y="17809"/>
                    <a:pt x="20744" y="17668"/>
                  </a:cubicBezTo>
                  <a:cubicBezTo>
                    <a:pt x="20652" y="17313"/>
                    <a:pt x="20419" y="17006"/>
                    <a:pt x="20180" y="16724"/>
                  </a:cubicBezTo>
                  <a:cubicBezTo>
                    <a:pt x="19965" y="16473"/>
                    <a:pt x="19745" y="16234"/>
                    <a:pt x="19518" y="16001"/>
                  </a:cubicBezTo>
                  <a:cubicBezTo>
                    <a:pt x="19218" y="15689"/>
                    <a:pt x="18936" y="15419"/>
                    <a:pt x="18568" y="15192"/>
                  </a:cubicBezTo>
                  <a:cubicBezTo>
                    <a:pt x="18544" y="15174"/>
                    <a:pt x="18519" y="15162"/>
                    <a:pt x="18495" y="15143"/>
                  </a:cubicBezTo>
                  <a:cubicBezTo>
                    <a:pt x="18611" y="15119"/>
                    <a:pt x="18721" y="15076"/>
                    <a:pt x="18832" y="15064"/>
                  </a:cubicBezTo>
                  <a:cubicBezTo>
                    <a:pt x="18866" y="15059"/>
                    <a:pt x="18900" y="15057"/>
                    <a:pt x="18934" y="15057"/>
                  </a:cubicBezTo>
                  <a:cubicBezTo>
                    <a:pt x="18995" y="15057"/>
                    <a:pt x="19054" y="15064"/>
                    <a:pt x="19113" y="15076"/>
                  </a:cubicBezTo>
                  <a:cubicBezTo>
                    <a:pt x="19377" y="15107"/>
                    <a:pt x="19628" y="15180"/>
                    <a:pt x="19867" y="15290"/>
                  </a:cubicBezTo>
                  <a:cubicBezTo>
                    <a:pt x="20118" y="15401"/>
                    <a:pt x="20364" y="15560"/>
                    <a:pt x="20639" y="15572"/>
                  </a:cubicBezTo>
                  <a:cubicBezTo>
                    <a:pt x="20801" y="15572"/>
                    <a:pt x="20962" y="15529"/>
                    <a:pt x="21119" y="15529"/>
                  </a:cubicBezTo>
                  <a:cubicBezTo>
                    <a:pt x="21128" y="15529"/>
                    <a:pt x="21138" y="15529"/>
                    <a:pt x="21148" y="15529"/>
                  </a:cubicBezTo>
                  <a:cubicBezTo>
                    <a:pt x="21405" y="15529"/>
                    <a:pt x="21657" y="15664"/>
                    <a:pt x="21804" y="15873"/>
                  </a:cubicBezTo>
                  <a:cubicBezTo>
                    <a:pt x="21742" y="15738"/>
                    <a:pt x="21650" y="15615"/>
                    <a:pt x="21522" y="15536"/>
                  </a:cubicBezTo>
                  <a:cubicBezTo>
                    <a:pt x="21215" y="15352"/>
                    <a:pt x="20786" y="15511"/>
                    <a:pt x="20468" y="15339"/>
                  </a:cubicBezTo>
                  <a:cubicBezTo>
                    <a:pt x="20382" y="15290"/>
                    <a:pt x="20308" y="15217"/>
                    <a:pt x="20223" y="15156"/>
                  </a:cubicBezTo>
                  <a:cubicBezTo>
                    <a:pt x="20149" y="15107"/>
                    <a:pt x="20069" y="15070"/>
                    <a:pt x="19996" y="15033"/>
                  </a:cubicBezTo>
                  <a:cubicBezTo>
                    <a:pt x="20094" y="15015"/>
                    <a:pt x="20186" y="14972"/>
                    <a:pt x="20272" y="14904"/>
                  </a:cubicBezTo>
                  <a:cubicBezTo>
                    <a:pt x="20364" y="14837"/>
                    <a:pt x="20437" y="14745"/>
                    <a:pt x="20523" y="14671"/>
                  </a:cubicBezTo>
                  <a:cubicBezTo>
                    <a:pt x="20676" y="14549"/>
                    <a:pt x="20872" y="14488"/>
                    <a:pt x="21068" y="14469"/>
                  </a:cubicBezTo>
                  <a:cubicBezTo>
                    <a:pt x="21126" y="14464"/>
                    <a:pt x="21184" y="14462"/>
                    <a:pt x="21242" y="14462"/>
                  </a:cubicBezTo>
                  <a:cubicBezTo>
                    <a:pt x="21383" y="14462"/>
                    <a:pt x="21526" y="14475"/>
                    <a:pt x="21669" y="14488"/>
                  </a:cubicBezTo>
                  <a:cubicBezTo>
                    <a:pt x="21459" y="14454"/>
                    <a:pt x="21249" y="14420"/>
                    <a:pt x="21039" y="14420"/>
                  </a:cubicBezTo>
                  <a:cubicBezTo>
                    <a:pt x="21022" y="14420"/>
                    <a:pt x="21005" y="14420"/>
                    <a:pt x="20989" y="14420"/>
                  </a:cubicBezTo>
                  <a:cubicBezTo>
                    <a:pt x="20762" y="14432"/>
                    <a:pt x="20529" y="14494"/>
                    <a:pt x="20351" y="14635"/>
                  </a:cubicBezTo>
                  <a:cubicBezTo>
                    <a:pt x="20278" y="14696"/>
                    <a:pt x="20210" y="14770"/>
                    <a:pt x="20137" y="14825"/>
                  </a:cubicBezTo>
                  <a:cubicBezTo>
                    <a:pt x="20033" y="14898"/>
                    <a:pt x="19916" y="14935"/>
                    <a:pt x="19800" y="14953"/>
                  </a:cubicBezTo>
                  <a:cubicBezTo>
                    <a:pt x="19683" y="14917"/>
                    <a:pt x="19567" y="14886"/>
                    <a:pt x="19450" y="14868"/>
                  </a:cubicBezTo>
                  <a:cubicBezTo>
                    <a:pt x="19341" y="14851"/>
                    <a:pt x="19231" y="14846"/>
                    <a:pt x="19121" y="14846"/>
                  </a:cubicBezTo>
                  <a:cubicBezTo>
                    <a:pt x="18997" y="14846"/>
                    <a:pt x="18872" y="14852"/>
                    <a:pt x="18748" y="14852"/>
                  </a:cubicBezTo>
                  <a:cubicBezTo>
                    <a:pt x="18704" y="14852"/>
                    <a:pt x="18661" y="14851"/>
                    <a:pt x="18617" y="14849"/>
                  </a:cubicBezTo>
                  <a:cubicBezTo>
                    <a:pt x="18213" y="14825"/>
                    <a:pt x="17833" y="14684"/>
                    <a:pt x="17471" y="14512"/>
                  </a:cubicBezTo>
                  <a:cubicBezTo>
                    <a:pt x="17312" y="14414"/>
                    <a:pt x="17159" y="14322"/>
                    <a:pt x="17005" y="14224"/>
                  </a:cubicBezTo>
                  <a:cubicBezTo>
                    <a:pt x="16656" y="14010"/>
                    <a:pt x="16295" y="13783"/>
                    <a:pt x="16056" y="13452"/>
                  </a:cubicBezTo>
                  <a:cubicBezTo>
                    <a:pt x="15841" y="13146"/>
                    <a:pt x="15737" y="12778"/>
                    <a:pt x="15553" y="12459"/>
                  </a:cubicBezTo>
                  <a:cubicBezTo>
                    <a:pt x="15602" y="12435"/>
                    <a:pt x="15645" y="12404"/>
                    <a:pt x="15688" y="12373"/>
                  </a:cubicBezTo>
                  <a:cubicBezTo>
                    <a:pt x="15859" y="12233"/>
                    <a:pt x="16000" y="12049"/>
                    <a:pt x="16197" y="11944"/>
                  </a:cubicBezTo>
                  <a:cubicBezTo>
                    <a:pt x="16352" y="11856"/>
                    <a:pt x="16533" y="11827"/>
                    <a:pt x="16711" y="11827"/>
                  </a:cubicBezTo>
                  <a:cubicBezTo>
                    <a:pt x="16730" y="11827"/>
                    <a:pt x="16748" y="11827"/>
                    <a:pt x="16766" y="11828"/>
                  </a:cubicBezTo>
                  <a:cubicBezTo>
                    <a:pt x="16871" y="11834"/>
                    <a:pt x="16975" y="11853"/>
                    <a:pt x="17073" y="11889"/>
                  </a:cubicBezTo>
                  <a:cubicBezTo>
                    <a:pt x="17177" y="11932"/>
                    <a:pt x="17269" y="12000"/>
                    <a:pt x="17361" y="12055"/>
                  </a:cubicBezTo>
                  <a:cubicBezTo>
                    <a:pt x="17557" y="12171"/>
                    <a:pt x="17771" y="12233"/>
                    <a:pt x="17986" y="12294"/>
                  </a:cubicBezTo>
                  <a:cubicBezTo>
                    <a:pt x="18194" y="12355"/>
                    <a:pt x="18403" y="12410"/>
                    <a:pt x="18617" y="12447"/>
                  </a:cubicBezTo>
                  <a:cubicBezTo>
                    <a:pt x="18838" y="12490"/>
                    <a:pt x="19058" y="12508"/>
                    <a:pt x="19267" y="12563"/>
                  </a:cubicBezTo>
                  <a:cubicBezTo>
                    <a:pt x="19824" y="12710"/>
                    <a:pt x="20284" y="13115"/>
                    <a:pt x="20505" y="13648"/>
                  </a:cubicBezTo>
                  <a:cubicBezTo>
                    <a:pt x="20462" y="13446"/>
                    <a:pt x="20419" y="13244"/>
                    <a:pt x="20308" y="13072"/>
                  </a:cubicBezTo>
                  <a:cubicBezTo>
                    <a:pt x="20149" y="12821"/>
                    <a:pt x="19873" y="12668"/>
                    <a:pt x="19598" y="12545"/>
                  </a:cubicBezTo>
                  <a:cubicBezTo>
                    <a:pt x="19450" y="12478"/>
                    <a:pt x="19297" y="12410"/>
                    <a:pt x="19138" y="12361"/>
                  </a:cubicBezTo>
                  <a:cubicBezTo>
                    <a:pt x="18776" y="12251"/>
                    <a:pt x="18390" y="12226"/>
                    <a:pt x="18041" y="12092"/>
                  </a:cubicBezTo>
                  <a:cubicBezTo>
                    <a:pt x="18298" y="12000"/>
                    <a:pt x="18629" y="11705"/>
                    <a:pt x="18832" y="11534"/>
                  </a:cubicBezTo>
                  <a:cubicBezTo>
                    <a:pt x="19034" y="11350"/>
                    <a:pt x="19205" y="11215"/>
                    <a:pt x="19444" y="11093"/>
                  </a:cubicBezTo>
                  <a:cubicBezTo>
                    <a:pt x="19598" y="11014"/>
                    <a:pt x="19766" y="10991"/>
                    <a:pt x="19937" y="10991"/>
                  </a:cubicBezTo>
                  <a:cubicBezTo>
                    <a:pt x="20032" y="10991"/>
                    <a:pt x="20128" y="10998"/>
                    <a:pt x="20223" y="11007"/>
                  </a:cubicBezTo>
                  <a:cubicBezTo>
                    <a:pt x="20085" y="10950"/>
                    <a:pt x="19936" y="10924"/>
                    <a:pt x="19788" y="10924"/>
                  </a:cubicBezTo>
                  <a:cubicBezTo>
                    <a:pt x="19680" y="10924"/>
                    <a:pt x="19572" y="10938"/>
                    <a:pt x="19469" y="10964"/>
                  </a:cubicBezTo>
                  <a:cubicBezTo>
                    <a:pt x="19224" y="11031"/>
                    <a:pt x="18997" y="11154"/>
                    <a:pt x="18795" y="11307"/>
                  </a:cubicBezTo>
                  <a:cubicBezTo>
                    <a:pt x="18586" y="11460"/>
                    <a:pt x="18396" y="11644"/>
                    <a:pt x="18176" y="11779"/>
                  </a:cubicBezTo>
                  <a:cubicBezTo>
                    <a:pt x="18047" y="11865"/>
                    <a:pt x="17894" y="11926"/>
                    <a:pt x="17741" y="11944"/>
                  </a:cubicBezTo>
                  <a:cubicBezTo>
                    <a:pt x="17557" y="11828"/>
                    <a:pt x="17398" y="11687"/>
                    <a:pt x="17214" y="11577"/>
                  </a:cubicBezTo>
                  <a:cubicBezTo>
                    <a:pt x="17165" y="11546"/>
                    <a:pt x="17116" y="11516"/>
                    <a:pt x="17061" y="11491"/>
                  </a:cubicBezTo>
                  <a:cubicBezTo>
                    <a:pt x="17085" y="11479"/>
                    <a:pt x="17110" y="11460"/>
                    <a:pt x="17134" y="11448"/>
                  </a:cubicBezTo>
                  <a:cubicBezTo>
                    <a:pt x="17673" y="11087"/>
                    <a:pt x="18004" y="10400"/>
                    <a:pt x="17943" y="9757"/>
                  </a:cubicBezTo>
                  <a:lnTo>
                    <a:pt x="17943" y="9757"/>
                  </a:lnTo>
                  <a:cubicBezTo>
                    <a:pt x="17900" y="10161"/>
                    <a:pt x="17679" y="10535"/>
                    <a:pt x="17385" y="10823"/>
                  </a:cubicBezTo>
                  <a:cubicBezTo>
                    <a:pt x="17177" y="11025"/>
                    <a:pt x="16932" y="11185"/>
                    <a:pt x="16675" y="11326"/>
                  </a:cubicBezTo>
                  <a:cubicBezTo>
                    <a:pt x="16613" y="11356"/>
                    <a:pt x="16552" y="11381"/>
                    <a:pt x="16491" y="11405"/>
                  </a:cubicBezTo>
                  <a:cubicBezTo>
                    <a:pt x="16485" y="11405"/>
                    <a:pt x="16478" y="11405"/>
                    <a:pt x="16478" y="11411"/>
                  </a:cubicBezTo>
                  <a:cubicBezTo>
                    <a:pt x="16436" y="11424"/>
                    <a:pt x="16393" y="11436"/>
                    <a:pt x="16350" y="11460"/>
                  </a:cubicBezTo>
                  <a:lnTo>
                    <a:pt x="16356" y="11460"/>
                  </a:lnTo>
                  <a:cubicBezTo>
                    <a:pt x="16344" y="11467"/>
                    <a:pt x="16331" y="11473"/>
                    <a:pt x="16319" y="11479"/>
                  </a:cubicBezTo>
                  <a:cubicBezTo>
                    <a:pt x="16190" y="11534"/>
                    <a:pt x="16080" y="11644"/>
                    <a:pt x="15964" y="11724"/>
                  </a:cubicBezTo>
                  <a:cubicBezTo>
                    <a:pt x="15739" y="11875"/>
                    <a:pt x="15469" y="11965"/>
                    <a:pt x="15203" y="11965"/>
                  </a:cubicBezTo>
                  <a:cubicBezTo>
                    <a:pt x="15179" y="11965"/>
                    <a:pt x="15155" y="11964"/>
                    <a:pt x="15130" y="11963"/>
                  </a:cubicBezTo>
                  <a:cubicBezTo>
                    <a:pt x="15106" y="11938"/>
                    <a:pt x="15087" y="11920"/>
                    <a:pt x="15063" y="11902"/>
                  </a:cubicBezTo>
                  <a:cubicBezTo>
                    <a:pt x="15124" y="11889"/>
                    <a:pt x="15192" y="11865"/>
                    <a:pt x="15253" y="11834"/>
                  </a:cubicBezTo>
                  <a:cubicBezTo>
                    <a:pt x="15449" y="11736"/>
                    <a:pt x="15571" y="11528"/>
                    <a:pt x="15627" y="11307"/>
                  </a:cubicBezTo>
                  <a:cubicBezTo>
                    <a:pt x="15676" y="11093"/>
                    <a:pt x="15657" y="10866"/>
                    <a:pt x="15633" y="10645"/>
                  </a:cubicBezTo>
                  <a:cubicBezTo>
                    <a:pt x="15608" y="10486"/>
                    <a:pt x="15584" y="10327"/>
                    <a:pt x="15590" y="10167"/>
                  </a:cubicBezTo>
                  <a:cubicBezTo>
                    <a:pt x="15602" y="10008"/>
                    <a:pt x="15645" y="9849"/>
                    <a:pt x="15755" y="9732"/>
                  </a:cubicBezTo>
                  <a:cubicBezTo>
                    <a:pt x="15835" y="9646"/>
                    <a:pt x="15945" y="9585"/>
                    <a:pt x="16007" y="9487"/>
                  </a:cubicBezTo>
                  <a:cubicBezTo>
                    <a:pt x="16098" y="9334"/>
                    <a:pt x="16031" y="9138"/>
                    <a:pt x="15951" y="8972"/>
                  </a:cubicBezTo>
                  <a:lnTo>
                    <a:pt x="15951" y="8972"/>
                  </a:lnTo>
                  <a:cubicBezTo>
                    <a:pt x="15982" y="9126"/>
                    <a:pt x="15933" y="9285"/>
                    <a:pt x="15829" y="9401"/>
                  </a:cubicBezTo>
                  <a:cubicBezTo>
                    <a:pt x="15786" y="9450"/>
                    <a:pt x="15731" y="9487"/>
                    <a:pt x="15682" y="9530"/>
                  </a:cubicBezTo>
                  <a:cubicBezTo>
                    <a:pt x="15608" y="9585"/>
                    <a:pt x="15541" y="9640"/>
                    <a:pt x="15492" y="9720"/>
                  </a:cubicBezTo>
                  <a:cubicBezTo>
                    <a:pt x="15443" y="9794"/>
                    <a:pt x="15424" y="9879"/>
                    <a:pt x="15449" y="9965"/>
                  </a:cubicBezTo>
                  <a:cubicBezTo>
                    <a:pt x="15351" y="9855"/>
                    <a:pt x="15222" y="9769"/>
                    <a:pt x="15124" y="9653"/>
                  </a:cubicBezTo>
                  <a:cubicBezTo>
                    <a:pt x="14977" y="9475"/>
                    <a:pt x="14928" y="9224"/>
                    <a:pt x="14953" y="8985"/>
                  </a:cubicBezTo>
                  <a:cubicBezTo>
                    <a:pt x="14971" y="8752"/>
                    <a:pt x="15069" y="8531"/>
                    <a:pt x="15161" y="8311"/>
                  </a:cubicBezTo>
                  <a:lnTo>
                    <a:pt x="15161" y="8311"/>
                  </a:lnTo>
                  <a:cubicBezTo>
                    <a:pt x="15032" y="8482"/>
                    <a:pt x="14904" y="8660"/>
                    <a:pt x="14830" y="8856"/>
                  </a:cubicBezTo>
                  <a:cubicBezTo>
                    <a:pt x="14756" y="9058"/>
                    <a:pt x="14732" y="9285"/>
                    <a:pt x="14812" y="9481"/>
                  </a:cubicBezTo>
                  <a:cubicBezTo>
                    <a:pt x="14879" y="9646"/>
                    <a:pt x="15008" y="9775"/>
                    <a:pt x="15106" y="9922"/>
                  </a:cubicBezTo>
                  <a:cubicBezTo>
                    <a:pt x="15339" y="10259"/>
                    <a:pt x="15406" y="10700"/>
                    <a:pt x="15290" y="11099"/>
                  </a:cubicBezTo>
                  <a:cubicBezTo>
                    <a:pt x="15271" y="11160"/>
                    <a:pt x="15247" y="11221"/>
                    <a:pt x="15210" y="11270"/>
                  </a:cubicBezTo>
                  <a:cubicBezTo>
                    <a:pt x="15167" y="11332"/>
                    <a:pt x="15106" y="11368"/>
                    <a:pt x="15044" y="11405"/>
                  </a:cubicBezTo>
                  <a:cubicBezTo>
                    <a:pt x="14912" y="11471"/>
                    <a:pt x="14763" y="11508"/>
                    <a:pt x="14615" y="11508"/>
                  </a:cubicBezTo>
                  <a:cubicBezTo>
                    <a:pt x="14584" y="11508"/>
                    <a:pt x="14554" y="11506"/>
                    <a:pt x="14524" y="11503"/>
                  </a:cubicBezTo>
                  <a:cubicBezTo>
                    <a:pt x="14340" y="11381"/>
                    <a:pt x="14150" y="11252"/>
                    <a:pt x="13972" y="11117"/>
                  </a:cubicBezTo>
                  <a:cubicBezTo>
                    <a:pt x="13653" y="10866"/>
                    <a:pt x="13371" y="10566"/>
                    <a:pt x="13096" y="10265"/>
                  </a:cubicBezTo>
                  <a:cubicBezTo>
                    <a:pt x="12661" y="9806"/>
                    <a:pt x="12134" y="9328"/>
                    <a:pt x="12060" y="8703"/>
                  </a:cubicBezTo>
                  <a:cubicBezTo>
                    <a:pt x="11699" y="5351"/>
                    <a:pt x="11901" y="2998"/>
                    <a:pt x="11931" y="44"/>
                  </a:cubicBezTo>
                  <a:lnTo>
                    <a:pt x="109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65;p44"/>
            <p:cNvSpPr/>
            <p:nvPr/>
          </p:nvSpPr>
          <p:spPr>
            <a:xfrm>
              <a:off x="7174375" y="2325467"/>
              <a:ext cx="710734" cy="597674"/>
            </a:xfrm>
            <a:custGeom>
              <a:avLst/>
              <a:gdLst/>
              <a:ahLst/>
              <a:cxnLst/>
              <a:rect l="l" t="t" r="r" b="b"/>
              <a:pathLst>
                <a:path w="6074" h="5108" extrusionOk="0">
                  <a:moveTo>
                    <a:pt x="247" y="1"/>
                  </a:moveTo>
                  <a:cubicBezTo>
                    <a:pt x="238" y="1"/>
                    <a:pt x="230" y="1"/>
                    <a:pt x="221" y="3"/>
                  </a:cubicBezTo>
                  <a:cubicBezTo>
                    <a:pt x="135" y="15"/>
                    <a:pt x="62" y="94"/>
                    <a:pt x="31" y="180"/>
                  </a:cubicBezTo>
                  <a:cubicBezTo>
                    <a:pt x="0" y="266"/>
                    <a:pt x="0" y="358"/>
                    <a:pt x="6" y="450"/>
                  </a:cubicBezTo>
                  <a:cubicBezTo>
                    <a:pt x="13" y="762"/>
                    <a:pt x="19" y="1234"/>
                    <a:pt x="331" y="1412"/>
                  </a:cubicBezTo>
                  <a:cubicBezTo>
                    <a:pt x="448" y="1479"/>
                    <a:pt x="601" y="1504"/>
                    <a:pt x="723" y="1553"/>
                  </a:cubicBezTo>
                  <a:cubicBezTo>
                    <a:pt x="920" y="1633"/>
                    <a:pt x="1110" y="1737"/>
                    <a:pt x="1287" y="1853"/>
                  </a:cubicBezTo>
                  <a:cubicBezTo>
                    <a:pt x="1447" y="1951"/>
                    <a:pt x="1600" y="2074"/>
                    <a:pt x="1710" y="2221"/>
                  </a:cubicBezTo>
                  <a:cubicBezTo>
                    <a:pt x="2004" y="2619"/>
                    <a:pt x="2023" y="3220"/>
                    <a:pt x="2427" y="3508"/>
                  </a:cubicBezTo>
                  <a:cubicBezTo>
                    <a:pt x="2366" y="3299"/>
                    <a:pt x="2390" y="3067"/>
                    <a:pt x="2501" y="2877"/>
                  </a:cubicBezTo>
                  <a:cubicBezTo>
                    <a:pt x="2519" y="2840"/>
                    <a:pt x="2543" y="2803"/>
                    <a:pt x="2586" y="2797"/>
                  </a:cubicBezTo>
                  <a:cubicBezTo>
                    <a:pt x="2591" y="2796"/>
                    <a:pt x="2596" y="2796"/>
                    <a:pt x="2600" y="2796"/>
                  </a:cubicBezTo>
                  <a:cubicBezTo>
                    <a:pt x="2660" y="2796"/>
                    <a:pt x="2698" y="2869"/>
                    <a:pt x="2721" y="2926"/>
                  </a:cubicBezTo>
                  <a:cubicBezTo>
                    <a:pt x="2795" y="3134"/>
                    <a:pt x="2874" y="3342"/>
                    <a:pt x="3015" y="3514"/>
                  </a:cubicBezTo>
                  <a:cubicBezTo>
                    <a:pt x="3138" y="3667"/>
                    <a:pt x="3303" y="3777"/>
                    <a:pt x="3469" y="3888"/>
                  </a:cubicBezTo>
                  <a:cubicBezTo>
                    <a:pt x="3928" y="4200"/>
                    <a:pt x="4388" y="4513"/>
                    <a:pt x="4897" y="4721"/>
                  </a:cubicBezTo>
                  <a:cubicBezTo>
                    <a:pt x="5130" y="4819"/>
                    <a:pt x="5368" y="4893"/>
                    <a:pt x="5607" y="4966"/>
                  </a:cubicBezTo>
                  <a:cubicBezTo>
                    <a:pt x="5761" y="5009"/>
                    <a:pt x="5914" y="5058"/>
                    <a:pt x="6073" y="5107"/>
                  </a:cubicBezTo>
                  <a:cubicBezTo>
                    <a:pt x="5938" y="4948"/>
                    <a:pt x="5755" y="4850"/>
                    <a:pt x="5577" y="4758"/>
                  </a:cubicBezTo>
                  <a:cubicBezTo>
                    <a:pt x="5258" y="4586"/>
                    <a:pt x="4940" y="4402"/>
                    <a:pt x="4627" y="4219"/>
                  </a:cubicBezTo>
                  <a:cubicBezTo>
                    <a:pt x="4112" y="3906"/>
                    <a:pt x="3579" y="3551"/>
                    <a:pt x="3334" y="2999"/>
                  </a:cubicBezTo>
                  <a:cubicBezTo>
                    <a:pt x="3279" y="2870"/>
                    <a:pt x="3236" y="2729"/>
                    <a:pt x="3181" y="2601"/>
                  </a:cubicBezTo>
                  <a:cubicBezTo>
                    <a:pt x="2948" y="2055"/>
                    <a:pt x="2445" y="1669"/>
                    <a:pt x="1949" y="1345"/>
                  </a:cubicBezTo>
                  <a:cubicBezTo>
                    <a:pt x="1453" y="1014"/>
                    <a:pt x="920" y="707"/>
                    <a:pt x="558" y="235"/>
                  </a:cubicBezTo>
                  <a:cubicBezTo>
                    <a:pt x="478" y="126"/>
                    <a:pt x="376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66;p44"/>
            <p:cNvSpPr/>
            <p:nvPr/>
          </p:nvSpPr>
          <p:spPr>
            <a:xfrm>
              <a:off x="7522825" y="2728440"/>
              <a:ext cx="175051" cy="125081"/>
            </a:xfrm>
            <a:custGeom>
              <a:avLst/>
              <a:gdLst/>
              <a:ahLst/>
              <a:cxnLst/>
              <a:rect l="l" t="t" r="r" b="b"/>
              <a:pathLst>
                <a:path w="1496" h="1069" extrusionOk="0">
                  <a:moveTo>
                    <a:pt x="91" y="0"/>
                  </a:moveTo>
                  <a:cubicBezTo>
                    <a:pt x="60" y="0"/>
                    <a:pt x="29" y="5"/>
                    <a:pt x="1" y="15"/>
                  </a:cubicBezTo>
                  <a:cubicBezTo>
                    <a:pt x="13" y="33"/>
                    <a:pt x="25" y="51"/>
                    <a:pt x="37" y="64"/>
                  </a:cubicBezTo>
                  <a:cubicBezTo>
                    <a:pt x="160" y="217"/>
                    <a:pt x="325" y="333"/>
                    <a:pt x="491" y="444"/>
                  </a:cubicBezTo>
                  <a:cubicBezTo>
                    <a:pt x="816" y="664"/>
                    <a:pt x="1140" y="885"/>
                    <a:pt x="1490" y="1069"/>
                  </a:cubicBezTo>
                  <a:cubicBezTo>
                    <a:pt x="1496" y="983"/>
                    <a:pt x="1459" y="891"/>
                    <a:pt x="1398" y="830"/>
                  </a:cubicBezTo>
                  <a:cubicBezTo>
                    <a:pt x="1324" y="738"/>
                    <a:pt x="1208" y="689"/>
                    <a:pt x="1097" y="664"/>
                  </a:cubicBezTo>
                  <a:cubicBezTo>
                    <a:pt x="1006" y="640"/>
                    <a:pt x="908" y="634"/>
                    <a:pt x="828" y="578"/>
                  </a:cubicBezTo>
                  <a:cubicBezTo>
                    <a:pt x="705" y="480"/>
                    <a:pt x="687" y="290"/>
                    <a:pt x="558" y="205"/>
                  </a:cubicBezTo>
                  <a:cubicBezTo>
                    <a:pt x="479" y="156"/>
                    <a:pt x="374" y="156"/>
                    <a:pt x="301" y="101"/>
                  </a:cubicBezTo>
                  <a:cubicBezTo>
                    <a:pt x="270" y="82"/>
                    <a:pt x="252" y="58"/>
                    <a:pt x="227" y="39"/>
                  </a:cubicBezTo>
                  <a:cubicBezTo>
                    <a:pt x="190" y="13"/>
                    <a:pt x="140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67;p44"/>
            <p:cNvSpPr/>
            <p:nvPr/>
          </p:nvSpPr>
          <p:spPr>
            <a:xfrm>
              <a:off x="7180810" y="2325467"/>
              <a:ext cx="166509" cy="120869"/>
            </a:xfrm>
            <a:custGeom>
              <a:avLst/>
              <a:gdLst/>
              <a:ahLst/>
              <a:cxnLst/>
              <a:rect l="l" t="t" r="r" b="b"/>
              <a:pathLst>
                <a:path w="1423" h="1033" extrusionOk="0">
                  <a:moveTo>
                    <a:pt x="192" y="1"/>
                  </a:moveTo>
                  <a:cubicBezTo>
                    <a:pt x="183" y="1"/>
                    <a:pt x="175" y="1"/>
                    <a:pt x="166" y="3"/>
                  </a:cubicBezTo>
                  <a:cubicBezTo>
                    <a:pt x="92" y="15"/>
                    <a:pt x="37" y="64"/>
                    <a:pt x="0" y="131"/>
                  </a:cubicBezTo>
                  <a:cubicBezTo>
                    <a:pt x="0" y="131"/>
                    <a:pt x="7" y="137"/>
                    <a:pt x="7" y="137"/>
                  </a:cubicBezTo>
                  <a:cubicBezTo>
                    <a:pt x="37" y="162"/>
                    <a:pt x="62" y="192"/>
                    <a:pt x="74" y="223"/>
                  </a:cubicBezTo>
                  <a:cubicBezTo>
                    <a:pt x="99" y="272"/>
                    <a:pt x="86" y="327"/>
                    <a:pt x="99" y="382"/>
                  </a:cubicBezTo>
                  <a:cubicBezTo>
                    <a:pt x="117" y="450"/>
                    <a:pt x="172" y="511"/>
                    <a:pt x="227" y="554"/>
                  </a:cubicBezTo>
                  <a:cubicBezTo>
                    <a:pt x="263" y="580"/>
                    <a:pt x="300" y="606"/>
                    <a:pt x="340" y="606"/>
                  </a:cubicBezTo>
                  <a:cubicBezTo>
                    <a:pt x="347" y="606"/>
                    <a:pt x="354" y="605"/>
                    <a:pt x="362" y="603"/>
                  </a:cubicBezTo>
                  <a:cubicBezTo>
                    <a:pt x="393" y="597"/>
                    <a:pt x="417" y="566"/>
                    <a:pt x="454" y="566"/>
                  </a:cubicBezTo>
                  <a:cubicBezTo>
                    <a:pt x="491" y="566"/>
                    <a:pt x="521" y="609"/>
                    <a:pt x="540" y="646"/>
                  </a:cubicBezTo>
                  <a:cubicBezTo>
                    <a:pt x="552" y="683"/>
                    <a:pt x="558" y="726"/>
                    <a:pt x="583" y="756"/>
                  </a:cubicBezTo>
                  <a:cubicBezTo>
                    <a:pt x="626" y="818"/>
                    <a:pt x="711" y="818"/>
                    <a:pt x="779" y="854"/>
                  </a:cubicBezTo>
                  <a:cubicBezTo>
                    <a:pt x="809" y="873"/>
                    <a:pt x="834" y="897"/>
                    <a:pt x="871" y="916"/>
                  </a:cubicBezTo>
                  <a:cubicBezTo>
                    <a:pt x="909" y="936"/>
                    <a:pt x="953" y="941"/>
                    <a:pt x="999" y="941"/>
                  </a:cubicBezTo>
                  <a:cubicBezTo>
                    <a:pt x="1034" y="941"/>
                    <a:pt x="1070" y="938"/>
                    <a:pt x="1106" y="938"/>
                  </a:cubicBezTo>
                  <a:cubicBezTo>
                    <a:pt x="1136" y="938"/>
                    <a:pt x="1166" y="940"/>
                    <a:pt x="1195" y="946"/>
                  </a:cubicBezTo>
                  <a:cubicBezTo>
                    <a:pt x="1232" y="958"/>
                    <a:pt x="1269" y="983"/>
                    <a:pt x="1312" y="1001"/>
                  </a:cubicBezTo>
                  <a:cubicBezTo>
                    <a:pt x="1349" y="1014"/>
                    <a:pt x="1385" y="1026"/>
                    <a:pt x="1422" y="1032"/>
                  </a:cubicBezTo>
                  <a:cubicBezTo>
                    <a:pt x="1079" y="805"/>
                    <a:pt x="754" y="560"/>
                    <a:pt x="503" y="235"/>
                  </a:cubicBezTo>
                  <a:cubicBezTo>
                    <a:pt x="423" y="126"/>
                    <a:pt x="321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68;p44"/>
            <p:cNvSpPr/>
            <p:nvPr/>
          </p:nvSpPr>
          <p:spPr>
            <a:xfrm>
              <a:off x="7247505" y="2497000"/>
              <a:ext cx="123448" cy="78395"/>
            </a:xfrm>
            <a:custGeom>
              <a:avLst/>
              <a:gdLst/>
              <a:ahLst/>
              <a:cxnLst/>
              <a:rect l="l" t="t" r="r" b="b"/>
              <a:pathLst>
                <a:path w="1055" h="670" extrusionOk="0">
                  <a:moveTo>
                    <a:pt x="318" y="1"/>
                  </a:moveTo>
                  <a:cubicBezTo>
                    <a:pt x="263" y="1"/>
                    <a:pt x="208" y="7"/>
                    <a:pt x="154" y="19"/>
                  </a:cubicBezTo>
                  <a:cubicBezTo>
                    <a:pt x="105" y="32"/>
                    <a:pt x="49" y="50"/>
                    <a:pt x="0" y="50"/>
                  </a:cubicBezTo>
                  <a:cubicBezTo>
                    <a:pt x="31" y="62"/>
                    <a:pt x="68" y="75"/>
                    <a:pt x="98" y="87"/>
                  </a:cubicBezTo>
                  <a:cubicBezTo>
                    <a:pt x="295" y="167"/>
                    <a:pt x="485" y="265"/>
                    <a:pt x="662" y="381"/>
                  </a:cubicBezTo>
                  <a:cubicBezTo>
                    <a:pt x="791" y="467"/>
                    <a:pt x="913" y="559"/>
                    <a:pt x="1012" y="669"/>
                  </a:cubicBezTo>
                  <a:cubicBezTo>
                    <a:pt x="1012" y="657"/>
                    <a:pt x="1012" y="645"/>
                    <a:pt x="1012" y="626"/>
                  </a:cubicBezTo>
                  <a:cubicBezTo>
                    <a:pt x="1018" y="596"/>
                    <a:pt x="1042" y="565"/>
                    <a:pt x="1048" y="534"/>
                  </a:cubicBezTo>
                  <a:cubicBezTo>
                    <a:pt x="1054" y="491"/>
                    <a:pt x="1042" y="455"/>
                    <a:pt x="1018" y="424"/>
                  </a:cubicBezTo>
                  <a:cubicBezTo>
                    <a:pt x="993" y="393"/>
                    <a:pt x="963" y="369"/>
                    <a:pt x="926" y="344"/>
                  </a:cubicBezTo>
                  <a:cubicBezTo>
                    <a:pt x="901" y="326"/>
                    <a:pt x="871" y="308"/>
                    <a:pt x="840" y="295"/>
                  </a:cubicBezTo>
                  <a:cubicBezTo>
                    <a:pt x="779" y="271"/>
                    <a:pt x="705" y="271"/>
                    <a:pt x="662" y="228"/>
                  </a:cubicBezTo>
                  <a:cubicBezTo>
                    <a:pt x="625" y="197"/>
                    <a:pt x="613" y="148"/>
                    <a:pt x="601" y="105"/>
                  </a:cubicBezTo>
                  <a:cubicBezTo>
                    <a:pt x="601" y="87"/>
                    <a:pt x="595" y="75"/>
                    <a:pt x="589" y="69"/>
                  </a:cubicBezTo>
                  <a:cubicBezTo>
                    <a:pt x="583" y="56"/>
                    <a:pt x="564" y="50"/>
                    <a:pt x="552" y="44"/>
                  </a:cubicBezTo>
                  <a:cubicBezTo>
                    <a:pt x="479" y="15"/>
                    <a:pt x="399" y="1"/>
                    <a:pt x="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69;p44"/>
            <p:cNvSpPr/>
            <p:nvPr/>
          </p:nvSpPr>
          <p:spPr>
            <a:xfrm>
              <a:off x="5571712" y="1670227"/>
              <a:ext cx="1293807" cy="2299548"/>
            </a:xfrm>
            <a:custGeom>
              <a:avLst/>
              <a:gdLst/>
              <a:ahLst/>
              <a:cxnLst/>
              <a:rect l="l" t="t" r="r" b="b"/>
              <a:pathLst>
                <a:path w="11057" h="19653" extrusionOk="0">
                  <a:moveTo>
                    <a:pt x="8708" y="1"/>
                  </a:moveTo>
                  <a:cubicBezTo>
                    <a:pt x="8690" y="1"/>
                    <a:pt x="8672" y="1"/>
                    <a:pt x="8654" y="2"/>
                  </a:cubicBezTo>
                  <a:cubicBezTo>
                    <a:pt x="6141" y="69"/>
                    <a:pt x="2624" y="4040"/>
                    <a:pt x="1521" y="6663"/>
                  </a:cubicBezTo>
                  <a:cubicBezTo>
                    <a:pt x="424" y="9285"/>
                    <a:pt x="491" y="9040"/>
                    <a:pt x="246" y="12919"/>
                  </a:cubicBezTo>
                  <a:cubicBezTo>
                    <a:pt x="1" y="16714"/>
                    <a:pt x="382" y="19652"/>
                    <a:pt x="1621" y="19652"/>
                  </a:cubicBezTo>
                  <a:cubicBezTo>
                    <a:pt x="1648" y="19652"/>
                    <a:pt x="1676" y="19651"/>
                    <a:pt x="1705" y="19648"/>
                  </a:cubicBezTo>
                  <a:cubicBezTo>
                    <a:pt x="3004" y="19513"/>
                    <a:pt x="3476" y="18729"/>
                    <a:pt x="4928" y="18502"/>
                  </a:cubicBezTo>
                  <a:cubicBezTo>
                    <a:pt x="6387" y="18281"/>
                    <a:pt x="9371" y="17767"/>
                    <a:pt x="10002" y="15634"/>
                  </a:cubicBezTo>
                  <a:cubicBezTo>
                    <a:pt x="10627" y="13502"/>
                    <a:pt x="10266" y="12650"/>
                    <a:pt x="10247" y="11105"/>
                  </a:cubicBezTo>
                  <a:cubicBezTo>
                    <a:pt x="10223" y="9555"/>
                    <a:pt x="10964" y="8997"/>
                    <a:pt x="11007" y="7692"/>
                  </a:cubicBezTo>
                  <a:cubicBezTo>
                    <a:pt x="11056" y="6393"/>
                    <a:pt x="10854" y="4555"/>
                    <a:pt x="10854" y="4555"/>
                  </a:cubicBezTo>
                  <a:cubicBezTo>
                    <a:pt x="10854" y="4555"/>
                    <a:pt x="10854" y="4512"/>
                    <a:pt x="10860" y="4444"/>
                  </a:cubicBezTo>
                  <a:cubicBezTo>
                    <a:pt x="10884" y="3745"/>
                    <a:pt x="10933" y="1"/>
                    <a:pt x="8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70;p44"/>
            <p:cNvSpPr/>
            <p:nvPr/>
          </p:nvSpPr>
          <p:spPr>
            <a:xfrm>
              <a:off x="6884662" y="1228526"/>
              <a:ext cx="240344" cy="560232"/>
            </a:xfrm>
            <a:custGeom>
              <a:avLst/>
              <a:gdLst/>
              <a:ahLst/>
              <a:cxnLst/>
              <a:rect l="l" t="t" r="r" b="b"/>
              <a:pathLst>
                <a:path w="2054" h="4788" extrusionOk="0">
                  <a:moveTo>
                    <a:pt x="1450" y="0"/>
                  </a:moveTo>
                  <a:cubicBezTo>
                    <a:pt x="1324" y="0"/>
                    <a:pt x="1199" y="5"/>
                    <a:pt x="1073" y="14"/>
                  </a:cubicBezTo>
                  <a:cubicBezTo>
                    <a:pt x="828" y="26"/>
                    <a:pt x="583" y="69"/>
                    <a:pt x="344" y="118"/>
                  </a:cubicBezTo>
                  <a:cubicBezTo>
                    <a:pt x="258" y="136"/>
                    <a:pt x="160" y="155"/>
                    <a:pt x="68" y="185"/>
                  </a:cubicBezTo>
                  <a:cubicBezTo>
                    <a:pt x="68" y="235"/>
                    <a:pt x="74" y="284"/>
                    <a:pt x="74" y="333"/>
                  </a:cubicBezTo>
                  <a:lnTo>
                    <a:pt x="74" y="351"/>
                  </a:lnTo>
                  <a:cubicBezTo>
                    <a:pt x="184" y="333"/>
                    <a:pt x="295" y="320"/>
                    <a:pt x="405" y="308"/>
                  </a:cubicBezTo>
                  <a:cubicBezTo>
                    <a:pt x="638" y="277"/>
                    <a:pt x="865" y="265"/>
                    <a:pt x="1098" y="259"/>
                  </a:cubicBezTo>
                  <a:cubicBezTo>
                    <a:pt x="1178" y="255"/>
                    <a:pt x="1258" y="253"/>
                    <a:pt x="1339" y="253"/>
                  </a:cubicBezTo>
                  <a:cubicBezTo>
                    <a:pt x="1485" y="253"/>
                    <a:pt x="1631" y="259"/>
                    <a:pt x="1778" y="271"/>
                  </a:cubicBezTo>
                  <a:cubicBezTo>
                    <a:pt x="1870" y="277"/>
                    <a:pt x="1962" y="284"/>
                    <a:pt x="2054" y="296"/>
                  </a:cubicBezTo>
                  <a:cubicBezTo>
                    <a:pt x="2047" y="204"/>
                    <a:pt x="2035" y="112"/>
                    <a:pt x="2029" y="26"/>
                  </a:cubicBezTo>
                  <a:cubicBezTo>
                    <a:pt x="1955" y="20"/>
                    <a:pt x="1888" y="14"/>
                    <a:pt x="1827" y="14"/>
                  </a:cubicBezTo>
                  <a:cubicBezTo>
                    <a:pt x="1701" y="5"/>
                    <a:pt x="1576" y="0"/>
                    <a:pt x="1450" y="0"/>
                  </a:cubicBezTo>
                  <a:close/>
                  <a:moveTo>
                    <a:pt x="1402" y="781"/>
                  </a:moveTo>
                  <a:cubicBezTo>
                    <a:pt x="1289" y="781"/>
                    <a:pt x="1177" y="786"/>
                    <a:pt x="1067" y="798"/>
                  </a:cubicBezTo>
                  <a:cubicBezTo>
                    <a:pt x="742" y="829"/>
                    <a:pt x="393" y="884"/>
                    <a:pt x="86" y="1007"/>
                  </a:cubicBezTo>
                  <a:cubicBezTo>
                    <a:pt x="86" y="1050"/>
                    <a:pt x="86" y="1099"/>
                    <a:pt x="86" y="1141"/>
                  </a:cubicBezTo>
                  <a:lnTo>
                    <a:pt x="86" y="1172"/>
                  </a:lnTo>
                  <a:cubicBezTo>
                    <a:pt x="417" y="1111"/>
                    <a:pt x="748" y="1043"/>
                    <a:pt x="1091" y="1031"/>
                  </a:cubicBezTo>
                  <a:cubicBezTo>
                    <a:pt x="1196" y="1025"/>
                    <a:pt x="1300" y="1022"/>
                    <a:pt x="1404" y="1022"/>
                  </a:cubicBezTo>
                  <a:cubicBezTo>
                    <a:pt x="1508" y="1022"/>
                    <a:pt x="1612" y="1025"/>
                    <a:pt x="1716" y="1031"/>
                  </a:cubicBezTo>
                  <a:cubicBezTo>
                    <a:pt x="1821" y="1037"/>
                    <a:pt x="1919" y="1050"/>
                    <a:pt x="2023" y="1068"/>
                  </a:cubicBezTo>
                  <a:cubicBezTo>
                    <a:pt x="2017" y="982"/>
                    <a:pt x="2017" y="896"/>
                    <a:pt x="2011" y="811"/>
                  </a:cubicBezTo>
                  <a:cubicBezTo>
                    <a:pt x="1913" y="804"/>
                    <a:pt x="1821" y="798"/>
                    <a:pt x="1741" y="792"/>
                  </a:cubicBezTo>
                  <a:cubicBezTo>
                    <a:pt x="1628" y="786"/>
                    <a:pt x="1514" y="781"/>
                    <a:pt x="1402" y="781"/>
                  </a:cubicBezTo>
                  <a:close/>
                  <a:moveTo>
                    <a:pt x="1443" y="1748"/>
                  </a:moveTo>
                  <a:cubicBezTo>
                    <a:pt x="1295" y="1748"/>
                    <a:pt x="1146" y="1755"/>
                    <a:pt x="999" y="1767"/>
                  </a:cubicBezTo>
                  <a:cubicBezTo>
                    <a:pt x="773" y="1785"/>
                    <a:pt x="552" y="1816"/>
                    <a:pt x="338" y="1865"/>
                  </a:cubicBezTo>
                  <a:cubicBezTo>
                    <a:pt x="258" y="1883"/>
                    <a:pt x="178" y="1907"/>
                    <a:pt x="93" y="1932"/>
                  </a:cubicBezTo>
                  <a:cubicBezTo>
                    <a:pt x="93" y="1981"/>
                    <a:pt x="93" y="2030"/>
                    <a:pt x="93" y="2085"/>
                  </a:cubicBezTo>
                  <a:cubicBezTo>
                    <a:pt x="178" y="2067"/>
                    <a:pt x="258" y="2048"/>
                    <a:pt x="344" y="2036"/>
                  </a:cubicBezTo>
                  <a:cubicBezTo>
                    <a:pt x="564" y="1993"/>
                    <a:pt x="791" y="1969"/>
                    <a:pt x="1024" y="1956"/>
                  </a:cubicBezTo>
                  <a:cubicBezTo>
                    <a:pt x="1128" y="1950"/>
                    <a:pt x="1235" y="1947"/>
                    <a:pt x="1343" y="1947"/>
                  </a:cubicBezTo>
                  <a:cubicBezTo>
                    <a:pt x="1451" y="1947"/>
                    <a:pt x="1560" y="1950"/>
                    <a:pt x="1667" y="1956"/>
                  </a:cubicBezTo>
                  <a:cubicBezTo>
                    <a:pt x="1772" y="1963"/>
                    <a:pt x="1882" y="1969"/>
                    <a:pt x="1992" y="1987"/>
                  </a:cubicBezTo>
                  <a:cubicBezTo>
                    <a:pt x="2011" y="1987"/>
                    <a:pt x="2029" y="1987"/>
                    <a:pt x="2054" y="1993"/>
                  </a:cubicBezTo>
                  <a:cubicBezTo>
                    <a:pt x="2047" y="1920"/>
                    <a:pt x="2047" y="1852"/>
                    <a:pt x="2047" y="1779"/>
                  </a:cubicBezTo>
                  <a:cubicBezTo>
                    <a:pt x="1925" y="1767"/>
                    <a:pt x="1802" y="1760"/>
                    <a:pt x="1686" y="1754"/>
                  </a:cubicBezTo>
                  <a:cubicBezTo>
                    <a:pt x="1606" y="1750"/>
                    <a:pt x="1524" y="1748"/>
                    <a:pt x="1443" y="1748"/>
                  </a:cubicBezTo>
                  <a:close/>
                  <a:moveTo>
                    <a:pt x="1140" y="2704"/>
                  </a:moveTo>
                  <a:cubicBezTo>
                    <a:pt x="1065" y="2704"/>
                    <a:pt x="989" y="2706"/>
                    <a:pt x="914" y="2710"/>
                  </a:cubicBezTo>
                  <a:cubicBezTo>
                    <a:pt x="693" y="2716"/>
                    <a:pt x="472" y="2747"/>
                    <a:pt x="258" y="2790"/>
                  </a:cubicBezTo>
                  <a:cubicBezTo>
                    <a:pt x="209" y="2802"/>
                    <a:pt x="154" y="2814"/>
                    <a:pt x="93" y="2827"/>
                  </a:cubicBezTo>
                  <a:cubicBezTo>
                    <a:pt x="93" y="2876"/>
                    <a:pt x="93" y="2919"/>
                    <a:pt x="93" y="2968"/>
                  </a:cubicBezTo>
                  <a:cubicBezTo>
                    <a:pt x="166" y="2955"/>
                    <a:pt x="233" y="2943"/>
                    <a:pt x="301" y="2931"/>
                  </a:cubicBezTo>
                  <a:cubicBezTo>
                    <a:pt x="509" y="2900"/>
                    <a:pt x="724" y="2882"/>
                    <a:pt x="932" y="2876"/>
                  </a:cubicBezTo>
                  <a:cubicBezTo>
                    <a:pt x="984" y="2874"/>
                    <a:pt x="1036" y="2873"/>
                    <a:pt x="1088" y="2873"/>
                  </a:cubicBezTo>
                  <a:cubicBezTo>
                    <a:pt x="1244" y="2873"/>
                    <a:pt x="1399" y="2880"/>
                    <a:pt x="1551" y="2894"/>
                  </a:cubicBezTo>
                  <a:cubicBezTo>
                    <a:pt x="1716" y="2912"/>
                    <a:pt x="1882" y="2955"/>
                    <a:pt x="2047" y="2980"/>
                  </a:cubicBezTo>
                  <a:cubicBezTo>
                    <a:pt x="2047" y="2919"/>
                    <a:pt x="2047" y="2857"/>
                    <a:pt x="2054" y="2796"/>
                  </a:cubicBezTo>
                  <a:cubicBezTo>
                    <a:pt x="1900" y="2759"/>
                    <a:pt x="1741" y="2741"/>
                    <a:pt x="1594" y="2729"/>
                  </a:cubicBezTo>
                  <a:cubicBezTo>
                    <a:pt x="1443" y="2712"/>
                    <a:pt x="1292" y="2704"/>
                    <a:pt x="1140" y="2704"/>
                  </a:cubicBezTo>
                  <a:close/>
                  <a:moveTo>
                    <a:pt x="789" y="3603"/>
                  </a:moveTo>
                  <a:cubicBezTo>
                    <a:pt x="601" y="3603"/>
                    <a:pt x="417" y="3616"/>
                    <a:pt x="233" y="3642"/>
                  </a:cubicBezTo>
                  <a:cubicBezTo>
                    <a:pt x="184" y="3648"/>
                    <a:pt x="129" y="3654"/>
                    <a:pt x="80" y="3666"/>
                  </a:cubicBezTo>
                  <a:cubicBezTo>
                    <a:pt x="80" y="3715"/>
                    <a:pt x="74" y="3758"/>
                    <a:pt x="74" y="3807"/>
                  </a:cubicBezTo>
                  <a:cubicBezTo>
                    <a:pt x="117" y="3801"/>
                    <a:pt x="166" y="3795"/>
                    <a:pt x="209" y="3789"/>
                  </a:cubicBezTo>
                  <a:cubicBezTo>
                    <a:pt x="370" y="3780"/>
                    <a:pt x="535" y="3774"/>
                    <a:pt x="699" y="3774"/>
                  </a:cubicBezTo>
                  <a:cubicBezTo>
                    <a:pt x="758" y="3774"/>
                    <a:pt x="818" y="3775"/>
                    <a:pt x="877" y="3777"/>
                  </a:cubicBezTo>
                  <a:cubicBezTo>
                    <a:pt x="1098" y="3783"/>
                    <a:pt x="1318" y="3801"/>
                    <a:pt x="1533" y="3844"/>
                  </a:cubicBezTo>
                  <a:cubicBezTo>
                    <a:pt x="1637" y="3862"/>
                    <a:pt x="1747" y="3881"/>
                    <a:pt x="1845" y="3905"/>
                  </a:cubicBezTo>
                  <a:cubicBezTo>
                    <a:pt x="1900" y="3917"/>
                    <a:pt x="1949" y="3936"/>
                    <a:pt x="2004" y="3954"/>
                  </a:cubicBezTo>
                  <a:cubicBezTo>
                    <a:pt x="2004" y="3887"/>
                    <a:pt x="2011" y="3826"/>
                    <a:pt x="2017" y="3764"/>
                  </a:cubicBezTo>
                  <a:cubicBezTo>
                    <a:pt x="1870" y="3715"/>
                    <a:pt x="1698" y="3697"/>
                    <a:pt x="1563" y="3672"/>
                  </a:cubicBezTo>
                  <a:cubicBezTo>
                    <a:pt x="1343" y="3636"/>
                    <a:pt x="1122" y="3611"/>
                    <a:pt x="901" y="3605"/>
                  </a:cubicBezTo>
                  <a:cubicBezTo>
                    <a:pt x="864" y="3604"/>
                    <a:pt x="826" y="3603"/>
                    <a:pt x="789" y="3603"/>
                  </a:cubicBezTo>
                  <a:close/>
                  <a:moveTo>
                    <a:pt x="1104" y="4530"/>
                  </a:moveTo>
                  <a:cubicBezTo>
                    <a:pt x="865" y="4530"/>
                    <a:pt x="626" y="4549"/>
                    <a:pt x="393" y="4585"/>
                  </a:cubicBezTo>
                  <a:cubicBezTo>
                    <a:pt x="283" y="4610"/>
                    <a:pt x="166" y="4628"/>
                    <a:pt x="50" y="4665"/>
                  </a:cubicBezTo>
                  <a:cubicBezTo>
                    <a:pt x="37" y="4702"/>
                    <a:pt x="19" y="4745"/>
                    <a:pt x="1" y="4788"/>
                  </a:cubicBezTo>
                  <a:cubicBezTo>
                    <a:pt x="135" y="4757"/>
                    <a:pt x="270" y="4720"/>
                    <a:pt x="405" y="4696"/>
                  </a:cubicBezTo>
                  <a:cubicBezTo>
                    <a:pt x="595" y="4665"/>
                    <a:pt x="789" y="4651"/>
                    <a:pt x="988" y="4651"/>
                  </a:cubicBezTo>
                  <a:cubicBezTo>
                    <a:pt x="1026" y="4651"/>
                    <a:pt x="1065" y="4652"/>
                    <a:pt x="1104" y="4653"/>
                  </a:cubicBezTo>
                  <a:cubicBezTo>
                    <a:pt x="1330" y="4653"/>
                    <a:pt x="1563" y="4677"/>
                    <a:pt x="1790" y="4720"/>
                  </a:cubicBezTo>
                  <a:cubicBezTo>
                    <a:pt x="1870" y="4739"/>
                    <a:pt x="1955" y="4757"/>
                    <a:pt x="2029" y="4775"/>
                  </a:cubicBezTo>
                  <a:cubicBezTo>
                    <a:pt x="2041" y="4732"/>
                    <a:pt x="2041" y="4690"/>
                    <a:pt x="2047" y="4647"/>
                  </a:cubicBezTo>
                  <a:cubicBezTo>
                    <a:pt x="1980" y="4628"/>
                    <a:pt x="1906" y="4616"/>
                    <a:pt x="1827" y="4598"/>
                  </a:cubicBezTo>
                  <a:cubicBezTo>
                    <a:pt x="1594" y="4555"/>
                    <a:pt x="1343" y="4530"/>
                    <a:pt x="1104" y="45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71;p44"/>
            <p:cNvSpPr/>
            <p:nvPr/>
          </p:nvSpPr>
          <p:spPr>
            <a:xfrm>
              <a:off x="5609740" y="1670227"/>
              <a:ext cx="1234950" cy="1525895"/>
            </a:xfrm>
            <a:custGeom>
              <a:avLst/>
              <a:gdLst/>
              <a:ahLst/>
              <a:cxnLst/>
              <a:rect l="l" t="t" r="r" b="b"/>
              <a:pathLst>
                <a:path w="10554" h="13041" extrusionOk="0">
                  <a:moveTo>
                    <a:pt x="8383" y="1"/>
                  </a:moveTo>
                  <a:cubicBezTo>
                    <a:pt x="8365" y="1"/>
                    <a:pt x="8347" y="1"/>
                    <a:pt x="8329" y="2"/>
                  </a:cubicBezTo>
                  <a:cubicBezTo>
                    <a:pt x="5816" y="69"/>
                    <a:pt x="2299" y="4040"/>
                    <a:pt x="1196" y="6663"/>
                  </a:cubicBezTo>
                  <a:cubicBezTo>
                    <a:pt x="234" y="8961"/>
                    <a:pt x="166" y="9059"/>
                    <a:pt x="1" y="11651"/>
                  </a:cubicBezTo>
                  <a:cubicBezTo>
                    <a:pt x="56" y="11878"/>
                    <a:pt x="111" y="12104"/>
                    <a:pt x="173" y="12325"/>
                  </a:cubicBezTo>
                  <a:cubicBezTo>
                    <a:pt x="234" y="12539"/>
                    <a:pt x="307" y="12760"/>
                    <a:pt x="485" y="12895"/>
                  </a:cubicBezTo>
                  <a:cubicBezTo>
                    <a:pt x="638" y="13014"/>
                    <a:pt x="836" y="13041"/>
                    <a:pt x="1034" y="13041"/>
                  </a:cubicBezTo>
                  <a:cubicBezTo>
                    <a:pt x="1090" y="13041"/>
                    <a:pt x="1147" y="13039"/>
                    <a:pt x="1202" y="13036"/>
                  </a:cubicBezTo>
                  <a:cubicBezTo>
                    <a:pt x="1809" y="13011"/>
                    <a:pt x="2501" y="12901"/>
                    <a:pt x="2832" y="12386"/>
                  </a:cubicBezTo>
                  <a:cubicBezTo>
                    <a:pt x="3034" y="12074"/>
                    <a:pt x="3047" y="11675"/>
                    <a:pt x="3126" y="11308"/>
                  </a:cubicBezTo>
                  <a:cubicBezTo>
                    <a:pt x="3341" y="10309"/>
                    <a:pt x="4070" y="9482"/>
                    <a:pt x="4885" y="8863"/>
                  </a:cubicBezTo>
                  <a:cubicBezTo>
                    <a:pt x="5700" y="8244"/>
                    <a:pt x="6625" y="7784"/>
                    <a:pt x="7471" y="7196"/>
                  </a:cubicBezTo>
                  <a:cubicBezTo>
                    <a:pt x="7869" y="6920"/>
                    <a:pt x="8262" y="6589"/>
                    <a:pt x="8421" y="6136"/>
                  </a:cubicBezTo>
                  <a:cubicBezTo>
                    <a:pt x="8629" y="5511"/>
                    <a:pt x="8390" y="4689"/>
                    <a:pt x="8893" y="4267"/>
                  </a:cubicBezTo>
                  <a:cubicBezTo>
                    <a:pt x="9079" y="4114"/>
                    <a:pt x="9299" y="4067"/>
                    <a:pt x="9535" y="4067"/>
                  </a:cubicBezTo>
                  <a:cubicBezTo>
                    <a:pt x="9859" y="4067"/>
                    <a:pt x="10211" y="4156"/>
                    <a:pt x="10541" y="4181"/>
                  </a:cubicBezTo>
                  <a:cubicBezTo>
                    <a:pt x="10553" y="3087"/>
                    <a:pt x="10403" y="1"/>
                    <a:pt x="8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Rectangle 18"/>
          <p:cNvSpPr/>
          <p:nvPr/>
        </p:nvSpPr>
        <p:spPr>
          <a:xfrm>
            <a:off x="550598" y="2848329"/>
            <a:ext cx="3996607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Using three types of Datasets:</a:t>
            </a:r>
          </a:p>
          <a:p>
            <a:endParaRPr lang="en-US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IN" dirty="0"/>
              <a:t>Lung Adenocarcinoma (Lung ACA)</a:t>
            </a:r>
          </a:p>
          <a:p>
            <a:pPr marL="285750" indent="-285750">
              <a:buFont typeface="Wingdings" pitchFamily="2" charset="2"/>
              <a:buChar char="Ø"/>
            </a:pPr>
            <a:endParaRPr lang="en-IN" dirty="0"/>
          </a:p>
          <a:p>
            <a:pPr marL="285750" indent="-285750">
              <a:buFont typeface="Wingdings" pitchFamily="2" charset="2"/>
              <a:buChar char="Ø"/>
            </a:pPr>
            <a:r>
              <a:rPr lang="en-IN" dirty="0"/>
              <a:t>Lung normal dataset(Lung N)</a:t>
            </a:r>
          </a:p>
          <a:p>
            <a:pPr marL="285750" indent="-285750">
              <a:buFont typeface="Wingdings" pitchFamily="2" charset="2"/>
              <a:buChar char="Ø"/>
            </a:pPr>
            <a:endParaRPr lang="en-IN" dirty="0"/>
          </a:p>
          <a:p>
            <a:pPr marL="285750" indent="-285750">
              <a:buFont typeface="Wingdings" pitchFamily="2" charset="2"/>
              <a:buChar char="Ø"/>
            </a:pPr>
            <a:r>
              <a:rPr lang="en-IN" dirty="0"/>
              <a:t>Lung Squamous Cell Carcinoma(Lung SCC)</a:t>
            </a:r>
            <a:endParaRPr lang="en-US" b="1" dirty="0"/>
          </a:p>
          <a:p>
            <a:r>
              <a:rPr lang="en-US" b="1" dirty="0"/>
              <a:t> </a:t>
            </a:r>
          </a:p>
          <a:p>
            <a:r>
              <a:rPr lang="en-US" b="1" dirty="0"/>
              <a:t> 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95501" y="3228912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47"/>
          <p:cNvSpPr txBox="1">
            <a:spLocks noGrp="1"/>
          </p:cNvSpPr>
          <p:nvPr>
            <p:ph type="title" idx="9"/>
          </p:nvPr>
        </p:nvSpPr>
        <p:spPr>
          <a:xfrm>
            <a:off x="1393977" y="256549"/>
            <a:ext cx="5736837" cy="11836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2800" dirty="0"/>
              <a:t> Adenocarcinoma (Lung ACA)</a:t>
            </a:r>
            <a:br>
              <a:rPr lang="en-IN" sz="2800" dirty="0"/>
            </a:br>
            <a:r>
              <a:rPr lang="en-US" sz="2800" dirty="0"/>
              <a:t> </a:t>
            </a:r>
            <a:br>
              <a:rPr lang="en-US" sz="2800" dirty="0"/>
            </a:br>
            <a:endParaRPr sz="2800" b="0" dirty="0"/>
          </a:p>
        </p:txBody>
      </p:sp>
      <p:sp>
        <p:nvSpPr>
          <p:cNvPr id="10" name="Rectangle 9"/>
          <p:cNvSpPr/>
          <p:nvPr/>
        </p:nvSpPr>
        <p:spPr>
          <a:xfrm>
            <a:off x="416458" y="907536"/>
            <a:ext cx="866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Lung </a:t>
            </a:r>
            <a:r>
              <a:rPr lang="en-US" b="1" dirty="0"/>
              <a:t>Squamous Cell Carcinoma (SCC)</a:t>
            </a:r>
            <a:r>
              <a:rPr lang="en-US" dirty="0"/>
              <a:t> is a type of </a:t>
            </a:r>
            <a:r>
              <a:rPr lang="en-US" b="1" dirty="0"/>
              <a:t>lung cancer</a:t>
            </a:r>
            <a:r>
              <a:rPr lang="en-US" dirty="0"/>
              <a:t> that starts in the cells lining the airways. It is mostly caused by </a:t>
            </a:r>
            <a:r>
              <a:rPr lang="en-US" b="1" dirty="0"/>
              <a:t>smoking</a:t>
            </a:r>
            <a:r>
              <a:rPr lang="en-US" dirty="0"/>
              <a:t> and usually grows in the </a:t>
            </a:r>
            <a:r>
              <a:rPr lang="en-US" b="1" dirty="0"/>
              <a:t>center of the lungs</a:t>
            </a:r>
            <a:r>
              <a:rPr lang="en-US" dirty="0"/>
              <a:t>,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95501" y="3228912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685" y="1778257"/>
            <a:ext cx="5993738" cy="2901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08551" y="1448318"/>
            <a:ext cx="1786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Lung SCC </a:t>
            </a:r>
            <a:r>
              <a:rPr lang="en-IN" b="1" dirty="0" err="1"/>
              <a:t>img</a:t>
            </a:r>
            <a:r>
              <a:rPr lang="en-IN" b="1" dirty="0"/>
              <a:t> set:</a:t>
            </a:r>
          </a:p>
        </p:txBody>
      </p:sp>
    </p:spTree>
    <p:extLst>
      <p:ext uri="{BB962C8B-B14F-4D97-AF65-F5344CB8AC3E}">
        <p14:creationId xmlns:p14="http://schemas.microsoft.com/office/powerpoint/2010/main" val="1314397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47"/>
          <p:cNvSpPr txBox="1">
            <a:spLocks noGrp="1"/>
          </p:cNvSpPr>
          <p:nvPr>
            <p:ph type="title" idx="9"/>
          </p:nvPr>
        </p:nvSpPr>
        <p:spPr>
          <a:xfrm>
            <a:off x="559351" y="247090"/>
            <a:ext cx="8064500" cy="11836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IN" sz="2800" dirty="0"/>
              <a:t>Squamous Cell Carcinoma(Lung SCC)</a:t>
            </a:r>
            <a:br>
              <a:rPr lang="en-US" sz="2800" dirty="0"/>
            </a:br>
            <a:r>
              <a:rPr lang="en-US" sz="2800" dirty="0"/>
              <a:t> </a:t>
            </a:r>
            <a:br>
              <a:rPr lang="en-IN" sz="2800" dirty="0"/>
            </a:br>
            <a:r>
              <a:rPr lang="en-US" sz="2800" dirty="0"/>
              <a:t> </a:t>
            </a:r>
            <a:br>
              <a:rPr lang="en-US" sz="2800" dirty="0"/>
            </a:br>
            <a:endParaRPr sz="2800" b="0" dirty="0"/>
          </a:p>
        </p:txBody>
      </p:sp>
      <p:sp>
        <p:nvSpPr>
          <p:cNvPr id="10" name="Rectangle 9"/>
          <p:cNvSpPr/>
          <p:nvPr/>
        </p:nvSpPr>
        <p:spPr>
          <a:xfrm>
            <a:off x="416458" y="907536"/>
            <a:ext cx="866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Lung Adenocarcinoma (Lung ACA)</a:t>
            </a:r>
            <a:r>
              <a:rPr lang="en-US" dirty="0"/>
              <a:t>, which is a common type of </a:t>
            </a:r>
            <a:r>
              <a:rPr lang="en-US" b="1" dirty="0"/>
              <a:t>non-small cell lung cancer (NSCLC)</a:t>
            </a:r>
            <a:r>
              <a:rPr lang="en-US" dirty="0"/>
              <a:t>. Adenocarcinoma is the most common form of lung cancer, especially among non-smokers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95501" y="3228912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75689" y="1778257"/>
            <a:ext cx="5829300" cy="2901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08551" y="1448318"/>
            <a:ext cx="17956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/>
              <a:t>Lung ACA </a:t>
            </a:r>
            <a:r>
              <a:rPr lang="en-IN" b="1" dirty="0" err="1"/>
              <a:t>img</a:t>
            </a:r>
            <a:r>
              <a:rPr lang="en-IN" b="1" dirty="0"/>
              <a:t> set:</a:t>
            </a:r>
          </a:p>
        </p:txBody>
      </p:sp>
    </p:spTree>
    <p:extLst>
      <p:ext uri="{BB962C8B-B14F-4D97-AF65-F5344CB8AC3E}">
        <p14:creationId xmlns:p14="http://schemas.microsoft.com/office/powerpoint/2010/main" val="1151509677"/>
      </p:ext>
    </p:extLst>
  </p:cSld>
  <p:clrMapOvr>
    <a:masterClrMapping/>
  </p:clrMapOvr>
</p:sld>
</file>

<file path=ppt/theme/theme1.xml><?xml version="1.0" encoding="utf-8"?>
<a:theme xmlns:a="http://schemas.openxmlformats.org/drawingml/2006/main" name="Pulmonary Emphysema Disease by Slidesgo">
  <a:themeElements>
    <a:clrScheme name="Simple Light">
      <a:dk1>
        <a:srgbClr val="000000"/>
      </a:dk1>
      <a:lt1>
        <a:srgbClr val="F4EEE1"/>
      </a:lt1>
      <a:dk2>
        <a:srgbClr val="F4CD69"/>
      </a:dk2>
      <a:lt2>
        <a:srgbClr val="903B3C"/>
      </a:lt2>
      <a:accent1>
        <a:srgbClr val="915251"/>
      </a:accent1>
      <a:accent2>
        <a:srgbClr val="B55758"/>
      </a:accent2>
      <a:accent3>
        <a:srgbClr val="C77E76"/>
      </a:accent3>
      <a:accent4>
        <a:srgbClr val="C6918E"/>
      </a:accent4>
      <a:accent5>
        <a:srgbClr val="DFC0B2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</TotalTime>
  <Words>1227</Words>
  <Application>Microsoft Office PowerPoint</Application>
  <PresentationFormat>On-screen Show (16:9)</PresentationFormat>
  <Paragraphs>174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Poppins</vt:lpstr>
      <vt:lpstr>Arial</vt:lpstr>
      <vt:lpstr>Barlow</vt:lpstr>
      <vt:lpstr>Wingdings</vt:lpstr>
      <vt:lpstr>Bebas Neue</vt:lpstr>
      <vt:lpstr>Berlow</vt:lpstr>
      <vt:lpstr>Pulmonary Emphysema Disease by Slidesgo</vt:lpstr>
      <vt:lpstr>CT Lung Cancer Prediction using CNN</vt:lpstr>
      <vt:lpstr>Abstract</vt:lpstr>
      <vt:lpstr>Problem  Statement </vt:lpstr>
      <vt:lpstr>Proposed System</vt:lpstr>
      <vt:lpstr>PowerPoint Presentation</vt:lpstr>
      <vt:lpstr>Modules</vt:lpstr>
      <vt:lpstr>Data Acquisition  (kaggle dataset)</vt:lpstr>
      <vt:lpstr> Adenocarcinoma (Lung ACA)   </vt:lpstr>
      <vt:lpstr>Squamous Cell Carcinoma(Lung SCC)     </vt:lpstr>
      <vt:lpstr> Lung normal dataset(Lung N)    </vt:lpstr>
      <vt:lpstr>Data preprocessing</vt:lpstr>
      <vt:lpstr>Data preprocessing (I/O)</vt:lpstr>
      <vt:lpstr>Data preprocessing (I/O)</vt:lpstr>
      <vt:lpstr>Train &amp;Test</vt:lpstr>
      <vt:lpstr>Training &amp; Testing (I/0)</vt:lpstr>
      <vt:lpstr>Feature Extraction </vt:lpstr>
      <vt:lpstr>Image Classification </vt:lpstr>
      <vt:lpstr>Future Scope </vt:lpstr>
      <vt:lpstr>Hardware Recommendations</vt:lpstr>
      <vt:lpstr>Literature Survey</vt:lpstr>
      <vt:lpstr>Thanks!   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CT Lung Cancer Prediction using CNN</dc:title>
  <dc:creator>admin</dc:creator>
  <cp:lastModifiedBy>arockia jerin</cp:lastModifiedBy>
  <cp:revision>70</cp:revision>
  <dcterms:modified xsi:type="dcterms:W3CDTF">2025-05-28T05:35:14Z</dcterms:modified>
</cp:coreProperties>
</file>